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0" r:id="rId4"/>
    <p:sldId id="265" r:id="rId5"/>
    <p:sldId id="266" r:id="rId6"/>
    <p:sldId id="267" r:id="rId7"/>
    <p:sldId id="268" r:id="rId8"/>
    <p:sldId id="273" r:id="rId9"/>
    <p:sldId id="263" r:id="rId10"/>
    <p:sldId id="274" r:id="rId11"/>
    <p:sldId id="275" r:id="rId12"/>
    <p:sldId id="276" r:id="rId13"/>
    <p:sldId id="27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91C"/>
    <a:srgbClr val="1F2228"/>
    <a:srgbClr val="828488"/>
    <a:srgbClr val="FEFEFE"/>
    <a:srgbClr val="FFFFFF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C62B87-6847-4568-94D5-A5E1104B4289}" v="20" dt="2020-07-29T06:20:53.3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6327"/>
  </p:normalViewPr>
  <p:slideViewPr>
    <p:cSldViewPr snapToGrid="0">
      <p:cViewPr varScale="1">
        <p:scale>
          <a:sx n="128" d="100"/>
          <a:sy n="128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tra Prima" userId="599316c5225e66c2" providerId="LiveId" clId="{11777BD3-B6D7-2B4A-9A32-587443CD7882}"/>
    <pc:docChg chg="delSld">
      <pc:chgData name="Putra Prima" userId="599316c5225e66c2" providerId="LiveId" clId="{11777BD3-B6D7-2B4A-9A32-587443CD7882}" dt="2020-07-30T00:50:52.429" v="4" actId="2696"/>
      <pc:docMkLst>
        <pc:docMk/>
      </pc:docMkLst>
      <pc:sldChg chg="del">
        <pc:chgData name="Putra Prima" userId="599316c5225e66c2" providerId="LiveId" clId="{11777BD3-B6D7-2B4A-9A32-587443CD7882}" dt="2020-07-30T00:50:43.457" v="1" actId="2696"/>
        <pc:sldMkLst>
          <pc:docMk/>
          <pc:sldMk cId="637285973" sldId="257"/>
        </pc:sldMkLst>
      </pc:sldChg>
      <pc:sldChg chg="del">
        <pc:chgData name="Putra Prima" userId="599316c5225e66c2" providerId="LiveId" clId="{11777BD3-B6D7-2B4A-9A32-587443CD7882}" dt="2020-07-30T00:50:42.270" v="0" actId="2696"/>
        <pc:sldMkLst>
          <pc:docMk/>
          <pc:sldMk cId="2358479467" sldId="258"/>
        </pc:sldMkLst>
      </pc:sldChg>
      <pc:sldChg chg="del">
        <pc:chgData name="Putra Prima" userId="599316c5225e66c2" providerId="LiveId" clId="{11777BD3-B6D7-2B4A-9A32-587443CD7882}" dt="2020-07-30T00:50:52.429" v="4" actId="2696"/>
        <pc:sldMkLst>
          <pc:docMk/>
          <pc:sldMk cId="3585527178" sldId="260"/>
        </pc:sldMkLst>
      </pc:sldChg>
      <pc:sldChg chg="del">
        <pc:chgData name="Putra Prima" userId="599316c5225e66c2" providerId="LiveId" clId="{11777BD3-B6D7-2B4A-9A32-587443CD7882}" dt="2020-07-30T00:50:50.552" v="3" actId="2696"/>
        <pc:sldMkLst>
          <pc:docMk/>
          <pc:sldMk cId="50770763" sldId="261"/>
        </pc:sldMkLst>
      </pc:sldChg>
      <pc:sldChg chg="del">
        <pc:chgData name="Putra Prima" userId="599316c5225e66c2" providerId="LiveId" clId="{11777BD3-B6D7-2B4A-9A32-587443CD7882}" dt="2020-07-30T00:50:49.320" v="2" actId="2696"/>
        <pc:sldMkLst>
          <pc:docMk/>
          <pc:sldMk cId="382240811" sldId="272"/>
        </pc:sldMkLst>
      </pc:sldChg>
    </pc:docChg>
  </pc:docChgLst>
  <pc:docChgLst>
    <pc:chgData name="Putra Prima" userId="599316c5225e66c2" providerId="LiveId" clId="{5582F4DC-6600-DA40-826D-F663FE8EE2E8}"/>
    <pc:docChg chg="custSel modSld">
      <pc:chgData name="Putra Prima" userId="599316c5225e66c2" providerId="LiveId" clId="{5582F4DC-6600-DA40-826D-F663FE8EE2E8}" dt="2020-07-17T02:09:15.456" v="13" actId="313"/>
      <pc:docMkLst>
        <pc:docMk/>
      </pc:docMkLst>
      <pc:sldChg chg="modSp mod">
        <pc:chgData name="Putra Prima" userId="599316c5225e66c2" providerId="LiveId" clId="{5582F4DC-6600-DA40-826D-F663FE8EE2E8}" dt="2020-07-17T01:36:44.371" v="1" actId="1076"/>
        <pc:sldMkLst>
          <pc:docMk/>
          <pc:sldMk cId="637285973" sldId="257"/>
        </pc:sldMkLst>
        <pc:spChg chg="mod">
          <ac:chgData name="Putra Prima" userId="599316c5225e66c2" providerId="LiveId" clId="{5582F4DC-6600-DA40-826D-F663FE8EE2E8}" dt="2020-07-17T01:36:44.371" v="1" actId="1076"/>
          <ac:spMkLst>
            <pc:docMk/>
            <pc:sldMk cId="637285973" sldId="257"/>
            <ac:spMk id="44" creationId="{66F6E76C-389B-4D56-A853-E82AC55074B9}"/>
          </ac:spMkLst>
        </pc:spChg>
        <pc:spChg chg="mod">
          <ac:chgData name="Putra Prima" userId="599316c5225e66c2" providerId="LiveId" clId="{5582F4DC-6600-DA40-826D-F663FE8EE2E8}" dt="2020-07-17T01:36:44.371" v="1" actId="1076"/>
          <ac:spMkLst>
            <pc:docMk/>
            <pc:sldMk cId="637285973" sldId="257"/>
            <ac:spMk id="45" creationId="{B9E0F44C-79C4-4680-83F9-4591244DE5B6}"/>
          </ac:spMkLst>
        </pc:spChg>
        <pc:spChg chg="mod">
          <ac:chgData name="Putra Prima" userId="599316c5225e66c2" providerId="LiveId" clId="{5582F4DC-6600-DA40-826D-F663FE8EE2E8}" dt="2020-07-17T01:36:44.371" v="1" actId="1076"/>
          <ac:spMkLst>
            <pc:docMk/>
            <pc:sldMk cId="637285973" sldId="257"/>
            <ac:spMk id="46" creationId="{3349796D-DF76-43BB-9DA9-FFF13504F555}"/>
          </ac:spMkLst>
        </pc:spChg>
      </pc:sldChg>
      <pc:sldChg chg="modSp mod">
        <pc:chgData name="Putra Prima" userId="599316c5225e66c2" providerId="LiveId" clId="{5582F4DC-6600-DA40-826D-F663FE8EE2E8}" dt="2020-07-17T02:09:04.854" v="5" actId="313"/>
        <pc:sldMkLst>
          <pc:docMk/>
          <pc:sldMk cId="3273892542" sldId="274"/>
        </pc:sldMkLst>
        <pc:spChg chg="mod">
          <ac:chgData name="Putra Prima" userId="599316c5225e66c2" providerId="LiveId" clId="{5582F4DC-6600-DA40-826D-F663FE8EE2E8}" dt="2020-07-17T02:09:04.854" v="5" actId="313"/>
          <ac:spMkLst>
            <pc:docMk/>
            <pc:sldMk cId="3273892542" sldId="274"/>
            <ac:spMk id="2" creationId="{ADFD1AC0-B0CB-4BDC-9FDC-ED0E65F2193E}"/>
          </ac:spMkLst>
        </pc:spChg>
      </pc:sldChg>
      <pc:sldChg chg="modSp mod">
        <pc:chgData name="Putra Prima" userId="599316c5225e66c2" providerId="LiveId" clId="{5582F4DC-6600-DA40-826D-F663FE8EE2E8}" dt="2020-07-17T02:09:10.517" v="9" actId="313"/>
        <pc:sldMkLst>
          <pc:docMk/>
          <pc:sldMk cId="576734209" sldId="275"/>
        </pc:sldMkLst>
        <pc:spChg chg="mod">
          <ac:chgData name="Putra Prima" userId="599316c5225e66c2" providerId="LiveId" clId="{5582F4DC-6600-DA40-826D-F663FE8EE2E8}" dt="2020-07-17T02:09:10.517" v="9" actId="313"/>
          <ac:spMkLst>
            <pc:docMk/>
            <pc:sldMk cId="576734209" sldId="275"/>
            <ac:spMk id="2" creationId="{ADFD1AC0-B0CB-4BDC-9FDC-ED0E65F2193E}"/>
          </ac:spMkLst>
        </pc:spChg>
      </pc:sldChg>
      <pc:sldChg chg="modSp mod">
        <pc:chgData name="Putra Prima" userId="599316c5225e66c2" providerId="LiveId" clId="{5582F4DC-6600-DA40-826D-F663FE8EE2E8}" dt="2020-07-17T02:09:15.456" v="13" actId="313"/>
        <pc:sldMkLst>
          <pc:docMk/>
          <pc:sldMk cId="2473161584" sldId="276"/>
        </pc:sldMkLst>
        <pc:spChg chg="mod">
          <ac:chgData name="Putra Prima" userId="599316c5225e66c2" providerId="LiveId" clId="{5582F4DC-6600-DA40-826D-F663FE8EE2E8}" dt="2020-07-17T02:09:15.456" v="13" actId="313"/>
          <ac:spMkLst>
            <pc:docMk/>
            <pc:sldMk cId="2473161584" sldId="276"/>
            <ac:spMk id="2" creationId="{ADFD1AC0-B0CB-4BDC-9FDC-ED0E65F2193E}"/>
          </ac:spMkLst>
        </pc:spChg>
      </pc:sldChg>
    </pc:docChg>
  </pc:docChgLst>
  <pc:docChgLst>
    <pc:chgData name="Putra Prima" userId="599316c5225e66c2" providerId="LiveId" clId="{4DC62B87-6847-4568-94D5-A5E1104B4289}"/>
    <pc:docChg chg="undo custSel addSld modSld">
      <pc:chgData name="Putra Prima" userId="599316c5225e66c2" providerId="LiveId" clId="{4DC62B87-6847-4568-94D5-A5E1104B4289}" dt="2020-07-29T12:39:13.561" v="187" actId="20577"/>
      <pc:docMkLst>
        <pc:docMk/>
      </pc:docMkLst>
      <pc:sldChg chg="addSp modSp mod">
        <pc:chgData name="Putra Prima" userId="599316c5225e66c2" providerId="LiveId" clId="{4DC62B87-6847-4568-94D5-A5E1104B4289}" dt="2020-07-29T06:20:59.056" v="171" actId="20577"/>
        <pc:sldMkLst>
          <pc:docMk/>
          <pc:sldMk cId="1820840606" sldId="256"/>
        </pc:sldMkLst>
        <pc:spChg chg="add mod">
          <ac:chgData name="Putra Prima" userId="599316c5225e66c2" providerId="LiveId" clId="{4DC62B87-6847-4568-94D5-A5E1104B4289}" dt="2020-07-29T06:20:50.509" v="147" actId="1076"/>
          <ac:spMkLst>
            <pc:docMk/>
            <pc:sldMk cId="1820840606" sldId="256"/>
            <ac:spMk id="2" creationId="{CDF5552F-00FC-48FA-9B5A-4427CC27D155}"/>
          </ac:spMkLst>
        </pc:spChg>
        <pc:spChg chg="add mod">
          <ac:chgData name="Putra Prima" userId="599316c5225e66c2" providerId="LiveId" clId="{4DC62B87-6847-4568-94D5-A5E1104B4289}" dt="2020-07-29T06:20:59.056" v="171" actId="20577"/>
          <ac:spMkLst>
            <pc:docMk/>
            <pc:sldMk cId="1820840606" sldId="256"/>
            <ac:spMk id="26" creationId="{12E9A540-DE00-4D35-ACA2-2742EC4C094D}"/>
          </ac:spMkLst>
        </pc:spChg>
        <pc:spChg chg="mod">
          <ac:chgData name="Putra Prima" userId="599316c5225e66c2" providerId="LiveId" clId="{4DC62B87-6847-4568-94D5-A5E1104B4289}" dt="2020-07-29T06:20:42.466" v="145" actId="20577"/>
          <ac:spMkLst>
            <pc:docMk/>
            <pc:sldMk cId="1820840606" sldId="256"/>
            <ac:spMk id="41" creationId="{C62788A1-BB2D-4CCD-8007-7C6F492C6DFA}"/>
          </ac:spMkLst>
        </pc:spChg>
      </pc:sldChg>
      <pc:sldChg chg="addSp delSp modSp mod">
        <pc:chgData name="Putra Prima" userId="599316c5225e66c2" providerId="LiveId" clId="{4DC62B87-6847-4568-94D5-A5E1104B4289}" dt="2020-07-29T12:39:13.561" v="187" actId="20577"/>
        <pc:sldMkLst>
          <pc:docMk/>
          <pc:sldMk cId="2630218978" sldId="263"/>
        </pc:sldMkLst>
        <pc:spChg chg="mod">
          <ac:chgData name="Putra Prima" userId="599316c5225e66c2" providerId="LiveId" clId="{4DC62B87-6847-4568-94D5-A5E1104B4289}" dt="2020-07-29T12:39:13.561" v="187" actId="20577"/>
          <ac:spMkLst>
            <pc:docMk/>
            <pc:sldMk cId="2630218978" sldId="263"/>
            <ac:spMk id="2" creationId="{ADFD1AC0-B0CB-4BDC-9FDC-ED0E65F2193E}"/>
          </ac:spMkLst>
        </pc:spChg>
        <pc:spChg chg="mod">
          <ac:chgData name="Putra Prima" userId="599316c5225e66c2" providerId="LiveId" clId="{4DC62B87-6847-4568-94D5-A5E1104B4289}" dt="2020-07-16T06:24:13.024" v="0" actId="571"/>
          <ac:spMkLst>
            <pc:docMk/>
            <pc:sldMk cId="2630218978" sldId="263"/>
            <ac:spMk id="3" creationId="{491D8873-507C-4BFC-BD5F-A7A8C2A74A07}"/>
          </ac:spMkLst>
        </pc:spChg>
        <pc:spChg chg="add mod">
          <ac:chgData name="Putra Prima" userId="599316c5225e66c2" providerId="LiveId" clId="{4DC62B87-6847-4568-94D5-A5E1104B4289}" dt="2020-07-16T06:26:48.026" v="73" actId="20577"/>
          <ac:spMkLst>
            <pc:docMk/>
            <pc:sldMk cId="2630218978" sldId="263"/>
            <ac:spMk id="5" creationId="{6AEE1F97-52ED-4B82-8628-08734C9A1022}"/>
          </ac:spMkLst>
        </pc:spChg>
        <pc:spChg chg="add del mod">
          <ac:chgData name="Putra Prima" userId="599316c5225e66c2" providerId="LiveId" clId="{4DC62B87-6847-4568-94D5-A5E1104B4289}" dt="2020-07-16T06:24:17.286" v="1" actId="21"/>
          <ac:spMkLst>
            <pc:docMk/>
            <pc:sldMk cId="2630218978" sldId="263"/>
            <ac:spMk id="14" creationId="{D908C43C-50D1-4CBC-B2CD-BDDF98B2584C}"/>
          </ac:spMkLst>
        </pc:spChg>
        <pc:grpChg chg="mod">
          <ac:chgData name="Putra Prima" userId="599316c5225e66c2" providerId="LiveId" clId="{4DC62B87-6847-4568-94D5-A5E1104B4289}" dt="2020-07-16T06:24:13.024" v="0" actId="571"/>
          <ac:grpSpMkLst>
            <pc:docMk/>
            <pc:sldMk cId="2630218978" sldId="263"/>
            <ac:grpSpMk id="4" creationId="{F854D6DD-A9EB-4882-9A55-927D3F4B4BE4}"/>
          </ac:grpSpMkLst>
        </pc:grpChg>
      </pc:sldChg>
      <pc:sldChg chg="addSp delSp modSp mod">
        <pc:chgData name="Putra Prima" userId="599316c5225e66c2" providerId="LiveId" clId="{4DC62B87-6847-4568-94D5-A5E1104B4289}" dt="2020-07-16T07:29:15.527" v="129" actId="478"/>
        <pc:sldMkLst>
          <pc:docMk/>
          <pc:sldMk cId="1217504545" sldId="265"/>
        </pc:sldMkLst>
        <pc:spChg chg="del">
          <ac:chgData name="Putra Prima" userId="599316c5225e66c2" providerId="LiveId" clId="{4DC62B87-6847-4568-94D5-A5E1104B4289}" dt="2020-07-16T07:29:15.527" v="129" actId="478"/>
          <ac:spMkLst>
            <pc:docMk/>
            <pc:sldMk cId="1217504545" sldId="265"/>
            <ac:spMk id="2" creationId="{F00B9ABD-4B58-4CCE-85C6-B3D3AA98F5BF}"/>
          </ac:spMkLst>
        </pc:spChg>
        <pc:picChg chg="add mod ord modCrop">
          <ac:chgData name="Putra Prima" userId="599316c5225e66c2" providerId="LiveId" clId="{4DC62B87-6847-4568-94D5-A5E1104B4289}" dt="2020-07-16T07:29:13.362" v="128" actId="167"/>
          <ac:picMkLst>
            <pc:docMk/>
            <pc:sldMk cId="1217504545" sldId="265"/>
            <ac:picMk id="16" creationId="{A3CC446B-0C71-46CA-988C-34AB84B6279A}"/>
          </ac:picMkLst>
        </pc:picChg>
      </pc:sldChg>
      <pc:sldChg chg="modSp add mod">
        <pc:chgData name="Putra Prima" userId="599316c5225e66c2" providerId="LiveId" clId="{4DC62B87-6847-4568-94D5-A5E1104B4289}" dt="2020-07-16T06:27:25.721" v="87"/>
        <pc:sldMkLst>
          <pc:docMk/>
          <pc:sldMk cId="3273892542" sldId="274"/>
        </pc:sldMkLst>
        <pc:spChg chg="mod">
          <ac:chgData name="Putra Prima" userId="599316c5225e66c2" providerId="LiveId" clId="{4DC62B87-6847-4568-94D5-A5E1104B4289}" dt="2020-07-16T06:27:25.721" v="87"/>
          <ac:spMkLst>
            <pc:docMk/>
            <pc:sldMk cId="3273892542" sldId="274"/>
            <ac:spMk id="2" creationId="{ADFD1AC0-B0CB-4BDC-9FDC-ED0E65F2193E}"/>
          </ac:spMkLst>
        </pc:spChg>
        <pc:spChg chg="mod">
          <ac:chgData name="Putra Prima" userId="599316c5225e66c2" providerId="LiveId" clId="{4DC62B87-6847-4568-94D5-A5E1104B4289}" dt="2020-07-16T06:27:25.721" v="87"/>
          <ac:spMkLst>
            <pc:docMk/>
            <pc:sldMk cId="3273892542" sldId="274"/>
            <ac:spMk id="3" creationId="{491D8873-507C-4BFC-BD5F-A7A8C2A74A07}"/>
          </ac:spMkLst>
        </pc:spChg>
        <pc:grpChg chg="mod">
          <ac:chgData name="Putra Prima" userId="599316c5225e66c2" providerId="LiveId" clId="{4DC62B87-6847-4568-94D5-A5E1104B4289}" dt="2020-07-16T06:27:25.721" v="87"/>
          <ac:grpSpMkLst>
            <pc:docMk/>
            <pc:sldMk cId="3273892542" sldId="274"/>
            <ac:grpSpMk id="4" creationId="{F854D6DD-A9EB-4882-9A55-927D3F4B4BE4}"/>
          </ac:grpSpMkLst>
        </pc:grpChg>
      </pc:sldChg>
      <pc:sldChg chg="modSp add mod">
        <pc:chgData name="Putra Prima" userId="599316c5225e66c2" providerId="LiveId" clId="{4DC62B87-6847-4568-94D5-A5E1104B4289}" dt="2020-07-16T06:27:42.824" v="91" actId="20577"/>
        <pc:sldMkLst>
          <pc:docMk/>
          <pc:sldMk cId="576734209" sldId="275"/>
        </pc:sldMkLst>
        <pc:spChg chg="mod">
          <ac:chgData name="Putra Prima" userId="599316c5225e66c2" providerId="LiveId" clId="{4DC62B87-6847-4568-94D5-A5E1104B4289}" dt="2020-07-16T06:27:42.824" v="91" actId="20577"/>
          <ac:spMkLst>
            <pc:docMk/>
            <pc:sldMk cId="576734209" sldId="275"/>
            <ac:spMk id="2" creationId="{ADFD1AC0-B0CB-4BDC-9FDC-ED0E65F2193E}"/>
          </ac:spMkLst>
        </pc:spChg>
        <pc:spChg chg="mod">
          <ac:chgData name="Putra Prima" userId="599316c5225e66c2" providerId="LiveId" clId="{4DC62B87-6847-4568-94D5-A5E1104B4289}" dt="2020-07-16T06:27:39.045" v="90"/>
          <ac:spMkLst>
            <pc:docMk/>
            <pc:sldMk cId="576734209" sldId="275"/>
            <ac:spMk id="3" creationId="{491D8873-507C-4BFC-BD5F-A7A8C2A74A07}"/>
          </ac:spMkLst>
        </pc:spChg>
        <pc:grpChg chg="mod">
          <ac:chgData name="Putra Prima" userId="599316c5225e66c2" providerId="LiveId" clId="{4DC62B87-6847-4568-94D5-A5E1104B4289}" dt="2020-07-16T06:27:39.045" v="90"/>
          <ac:grpSpMkLst>
            <pc:docMk/>
            <pc:sldMk cId="576734209" sldId="275"/>
            <ac:grpSpMk id="4" creationId="{F854D6DD-A9EB-4882-9A55-927D3F4B4BE4}"/>
          </ac:grpSpMkLst>
        </pc:grpChg>
      </pc:sldChg>
      <pc:sldChg chg="modSp add mod">
        <pc:chgData name="Putra Prima" userId="599316c5225e66c2" providerId="LiveId" clId="{4DC62B87-6847-4568-94D5-A5E1104B4289}" dt="2020-07-16T06:27:59.746" v="95" actId="20577"/>
        <pc:sldMkLst>
          <pc:docMk/>
          <pc:sldMk cId="2473161584" sldId="276"/>
        </pc:sldMkLst>
        <pc:spChg chg="mod">
          <ac:chgData name="Putra Prima" userId="599316c5225e66c2" providerId="LiveId" clId="{4DC62B87-6847-4568-94D5-A5E1104B4289}" dt="2020-07-16T06:27:59.746" v="95" actId="20577"/>
          <ac:spMkLst>
            <pc:docMk/>
            <pc:sldMk cId="2473161584" sldId="276"/>
            <ac:spMk id="2" creationId="{ADFD1AC0-B0CB-4BDC-9FDC-ED0E65F2193E}"/>
          </ac:spMkLst>
        </pc:spChg>
        <pc:spChg chg="mod">
          <ac:chgData name="Putra Prima" userId="599316c5225e66c2" providerId="LiveId" clId="{4DC62B87-6847-4568-94D5-A5E1104B4289}" dt="2020-07-16T06:27:55.532" v="94"/>
          <ac:spMkLst>
            <pc:docMk/>
            <pc:sldMk cId="2473161584" sldId="276"/>
            <ac:spMk id="3" creationId="{491D8873-507C-4BFC-BD5F-A7A8C2A74A07}"/>
          </ac:spMkLst>
        </pc:spChg>
        <pc:grpChg chg="mod">
          <ac:chgData name="Putra Prima" userId="599316c5225e66c2" providerId="LiveId" clId="{4DC62B87-6847-4568-94D5-A5E1104B4289}" dt="2020-07-16T06:27:55.532" v="94"/>
          <ac:grpSpMkLst>
            <pc:docMk/>
            <pc:sldMk cId="2473161584" sldId="276"/>
            <ac:grpSpMk id="4" creationId="{F854D6DD-A9EB-4882-9A55-927D3F4B4BE4}"/>
          </ac:grpSpMkLst>
        </pc:grpChg>
      </pc:sldChg>
      <pc:sldChg chg="delSp modSp add mod">
        <pc:chgData name="Putra Prima" userId="599316c5225e66c2" providerId="LiveId" clId="{4DC62B87-6847-4568-94D5-A5E1104B4289}" dt="2020-07-16T06:29:01.836" v="120" actId="12789"/>
        <pc:sldMkLst>
          <pc:docMk/>
          <pc:sldMk cId="500793973" sldId="277"/>
        </pc:sldMkLst>
        <pc:spChg chg="del topLvl">
          <ac:chgData name="Putra Prima" userId="599316c5225e66c2" providerId="LiveId" clId="{4DC62B87-6847-4568-94D5-A5E1104B4289}" dt="2020-07-16T06:28:48.117" v="115" actId="478"/>
          <ac:spMkLst>
            <pc:docMk/>
            <pc:sldMk cId="500793973" sldId="277"/>
            <ac:spMk id="2" creationId="{ADFD1AC0-B0CB-4BDC-9FDC-ED0E65F2193E}"/>
          </ac:spMkLst>
        </pc:spChg>
        <pc:spChg chg="mod topLvl">
          <ac:chgData name="Putra Prima" userId="599316c5225e66c2" providerId="LiveId" clId="{4DC62B87-6847-4568-94D5-A5E1104B4289}" dt="2020-07-16T06:29:01.836" v="120" actId="12789"/>
          <ac:spMkLst>
            <pc:docMk/>
            <pc:sldMk cId="500793973" sldId="277"/>
            <ac:spMk id="3" creationId="{491D8873-507C-4BFC-BD5F-A7A8C2A74A07}"/>
          </ac:spMkLst>
        </pc:spChg>
        <pc:spChg chg="del">
          <ac:chgData name="Putra Prima" userId="599316c5225e66c2" providerId="LiveId" clId="{4DC62B87-6847-4568-94D5-A5E1104B4289}" dt="2020-07-16T06:28:49.111" v="116" actId="478"/>
          <ac:spMkLst>
            <pc:docMk/>
            <pc:sldMk cId="500793973" sldId="277"/>
            <ac:spMk id="5" creationId="{6AEE1F97-52ED-4B82-8628-08734C9A1022}"/>
          </ac:spMkLst>
        </pc:spChg>
        <pc:grpChg chg="del">
          <ac:chgData name="Putra Prima" userId="599316c5225e66c2" providerId="LiveId" clId="{4DC62B87-6847-4568-94D5-A5E1104B4289}" dt="2020-07-16T06:28:48.117" v="115" actId="478"/>
          <ac:grpSpMkLst>
            <pc:docMk/>
            <pc:sldMk cId="500793973" sldId="277"/>
            <ac:grpSpMk id="4" creationId="{F854D6DD-A9EB-4882-9A55-927D3F4B4BE4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C73A6-4C8D-4949-BFF2-F721D40E1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3AEDE4-F587-45CF-BFA4-C9D809D77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8059C-1D4A-4756-A0F1-14121D563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2937-DD5E-48E3-9FED-253809F9F234}" type="datetimeFigureOut">
              <a:rPr lang="en-ID" smtClean="0"/>
              <a:t>30/07/20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63B45-0F73-4A25-9DF8-2091E6830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1BCE0-49E0-40D8-919C-9632F56EF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4A1A-9D47-4B0D-92B5-BFCB7F7DA91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831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7465-1880-4446-9FB5-4B059872A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9B303-381B-4E9A-9E79-729FC2923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9F8BB-25BF-4F68-A0B3-E6E147FA7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2937-DD5E-48E3-9FED-253809F9F234}" type="datetimeFigureOut">
              <a:rPr lang="en-ID" smtClean="0"/>
              <a:t>30/07/20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E2E0E-73F0-456E-9F67-819DD381A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30D19-C120-4111-991A-3D7AFE0BE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4A1A-9D47-4B0D-92B5-BFCB7F7DA91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5180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3836EB-D854-401C-A319-C37AD34131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4AAF8-EEC6-4FFC-894F-E468C0A1B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F69CC-BFD3-4F31-90C1-D40BE839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2937-DD5E-48E3-9FED-253809F9F234}" type="datetimeFigureOut">
              <a:rPr lang="en-ID" smtClean="0"/>
              <a:t>30/07/20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780A4-E935-4D5C-A451-504A7C18E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AED60-EC0F-48EF-AE46-36AD1DE4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4A1A-9D47-4B0D-92B5-BFCB7F7DA91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0445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3AC80-49A2-4441-98BF-EDF5D486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D54A0-BF7E-4B8E-9EEF-D5BD00DD0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4195E-1DC2-4D10-A666-D17DF4431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2937-DD5E-48E3-9FED-253809F9F234}" type="datetimeFigureOut">
              <a:rPr lang="en-ID" smtClean="0"/>
              <a:t>30/07/20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AFB62-C80A-4F3B-A990-D74DF6C33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3D397-1A80-4023-B43F-ED335BE4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4A1A-9D47-4B0D-92B5-BFCB7F7DA91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6104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A052A-B16F-46A4-A066-6025EB0C0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5166E-5DC1-470E-89DA-707AD1E26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58F0A-A42E-4A32-B178-99E675569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2937-DD5E-48E3-9FED-253809F9F234}" type="datetimeFigureOut">
              <a:rPr lang="en-ID" smtClean="0"/>
              <a:t>30/07/20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B7DD3-A6E7-4909-9C18-59BFD4EE9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B8CD5-69F5-4320-8622-035F6708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4A1A-9D47-4B0D-92B5-BFCB7F7DA91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444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27E23-1DB3-4731-B3BD-D6442A66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B0786-15CE-4420-95D5-7DE8501835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BC819-9D78-4148-817B-C7902F53C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DE9CF-4387-4645-ADF6-FA306D32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2937-DD5E-48E3-9FED-253809F9F234}" type="datetimeFigureOut">
              <a:rPr lang="en-ID" smtClean="0"/>
              <a:t>30/07/20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8ECED6-7EF6-46CE-9642-22E7DCE02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56AF1-1DF5-4A41-87B4-4F60F5D65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4A1A-9D47-4B0D-92B5-BFCB7F7DA91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322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1F4DB-7D4C-4920-B9D8-F632027D2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D9945-8100-41D5-8028-1FBBA895E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BD96E-78E8-4126-BEF0-BE41C602F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648E5-9758-4D45-BC5C-49EECAA9B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0F291-3DEA-40D1-B5B5-0F9CD67D9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5B344B-16FA-4DA9-86EF-DC4F1D1F5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2937-DD5E-48E3-9FED-253809F9F234}" type="datetimeFigureOut">
              <a:rPr lang="en-ID" smtClean="0"/>
              <a:t>30/07/20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DF4EF6-EA82-4936-ABFA-D681D100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582F41-D369-4A71-B7B3-07586D7DB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4A1A-9D47-4B0D-92B5-BFCB7F7DA91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7682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73319-3EE6-48D0-984D-DD9DC3C5D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C0D5C-B1A1-4C59-AD9A-F43CA5B9B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2937-DD5E-48E3-9FED-253809F9F234}" type="datetimeFigureOut">
              <a:rPr lang="en-ID" smtClean="0"/>
              <a:t>30/07/20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E1028-C7CD-4DC8-AEAD-B3A1BC93E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45D0D-2764-4936-8C0D-395AB9EC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4A1A-9D47-4B0D-92B5-BFCB7F7DA91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1511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F1D35-A4B4-44DE-A22D-9402A8086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2937-DD5E-48E3-9FED-253809F9F234}" type="datetimeFigureOut">
              <a:rPr lang="en-ID" smtClean="0"/>
              <a:t>30/07/20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26080-6CF7-449B-A04E-728029938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075DB-83A9-4A84-A773-93501F3A5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4A1A-9D47-4B0D-92B5-BFCB7F7DA91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82083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9A3FB-3E93-4C1F-B815-0C5A6CD0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7AEA8-4300-4EEF-9663-594E04C38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A20E6-0A9A-46BA-AC4A-E85AC7166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F0D6D-8EC4-4BC8-8CD0-201A198F7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2937-DD5E-48E3-9FED-253809F9F234}" type="datetimeFigureOut">
              <a:rPr lang="en-ID" smtClean="0"/>
              <a:t>30/07/20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C57C7-09DB-45B3-A035-1F1D06260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2DA89-BF1C-4E9F-9B49-3D29F5CDA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4A1A-9D47-4B0D-92B5-BFCB7F7DA91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1393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C52D-09A7-42A0-B229-7CA04B193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80276F-3D13-4669-8EF3-F14E404AA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93A6C3-5F46-4BE7-AFE4-A4A90E692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82A6B-ED97-4DD6-98F6-999A44A8A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2937-DD5E-48E3-9FED-253809F9F234}" type="datetimeFigureOut">
              <a:rPr lang="en-ID" smtClean="0"/>
              <a:t>30/07/20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C79A06-29FC-4CD6-A054-1E1BDDECA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E6091-73B0-49C0-88EA-F1E9BCCA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4A1A-9D47-4B0D-92B5-BFCB7F7DA91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07789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E9B686-9B82-4D0A-9FFC-86918E554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16FE5-1D82-4BEB-80F7-6212D8541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87FD2-03E7-4937-860B-2492F1778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F2937-DD5E-48E3-9FED-253809F9F234}" type="datetimeFigureOut">
              <a:rPr lang="en-ID" smtClean="0"/>
              <a:t>30/07/20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08F12-F219-4E9B-9373-F83C76970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D3730-01D3-4CF7-B09A-FBA3F1570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A4A1A-9D47-4B0D-92B5-BFCB7F7DA91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898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6613156-D572-4B40-8AEF-9ACBD29EB9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rgbClr val="1F2228"/>
            </a:fgClr>
            <a:bgClr>
              <a:srgbClr val="1F222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8297F7-B9B5-4206-8830-52FB04B937E3}"/>
              </a:ext>
            </a:extLst>
          </p:cNvPr>
          <p:cNvSpPr txBox="1"/>
          <p:nvPr/>
        </p:nvSpPr>
        <p:spPr>
          <a:xfrm>
            <a:off x="646952" y="2073123"/>
            <a:ext cx="5288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Pemrograman Mobile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A954B-060C-4596-92A3-263031CDF71B}"/>
              </a:ext>
            </a:extLst>
          </p:cNvPr>
          <p:cNvSpPr txBox="1"/>
          <p:nvPr/>
        </p:nvSpPr>
        <p:spPr>
          <a:xfrm>
            <a:off x="646952" y="1143345"/>
            <a:ext cx="2108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6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2020</a:t>
            </a:r>
            <a:endParaRPr lang="en-ID" sz="66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8A1AF-9A03-462C-AC82-432298962841}"/>
              </a:ext>
            </a:extLst>
          </p:cNvPr>
          <p:cNvSpPr txBox="1"/>
          <p:nvPr/>
        </p:nvSpPr>
        <p:spPr>
          <a:xfrm>
            <a:off x="646952" y="2744129"/>
            <a:ext cx="525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Dasar pemrograman aplikasi mobile dengan android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889030-BBD8-44E0-BFEC-FE67A8AE9C0A}"/>
              </a:ext>
            </a:extLst>
          </p:cNvPr>
          <p:cNvSpPr/>
          <p:nvPr/>
        </p:nvSpPr>
        <p:spPr>
          <a:xfrm>
            <a:off x="646952" y="3233555"/>
            <a:ext cx="2358189" cy="517358"/>
          </a:xfrm>
          <a:prstGeom prst="roundRect">
            <a:avLst/>
          </a:prstGeom>
          <a:noFill/>
          <a:ln>
            <a:solidFill>
              <a:srgbClr val="FFE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Lato Light" panose="020F0302020204030203" pitchFamily="34" charset="0"/>
              </a:rPr>
              <a:t>Start Adventure</a:t>
            </a:r>
            <a:endParaRPr lang="en-ID" dirty="0">
              <a:latin typeface="Lato Light" panose="020F0302020204030203" pitchFamily="34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B29BD8E-FB0E-4C60-B995-45062CCC6ACE}"/>
              </a:ext>
            </a:extLst>
          </p:cNvPr>
          <p:cNvSpPr/>
          <p:nvPr/>
        </p:nvSpPr>
        <p:spPr>
          <a:xfrm>
            <a:off x="-208547" y="481263"/>
            <a:ext cx="12641179" cy="6464969"/>
          </a:xfrm>
          <a:custGeom>
            <a:avLst/>
            <a:gdLst>
              <a:gd name="connsiteX0" fmla="*/ 0 w 12641179"/>
              <a:gd name="connsiteY0" fmla="*/ 6464969 h 6464969"/>
              <a:gd name="connsiteX1" fmla="*/ 3593431 w 12641179"/>
              <a:gd name="connsiteY1" fmla="*/ 4668253 h 6464969"/>
              <a:gd name="connsiteX2" fmla="*/ 6625389 w 12641179"/>
              <a:gd name="connsiteY2" fmla="*/ 5021179 h 6464969"/>
              <a:gd name="connsiteX3" fmla="*/ 8999621 w 12641179"/>
              <a:gd name="connsiteY3" fmla="*/ 3080084 h 6464969"/>
              <a:gd name="connsiteX4" fmla="*/ 10732168 w 12641179"/>
              <a:gd name="connsiteY4" fmla="*/ 2358190 h 6464969"/>
              <a:gd name="connsiteX5" fmla="*/ 11630526 w 12641179"/>
              <a:gd name="connsiteY5" fmla="*/ 866274 h 6464969"/>
              <a:gd name="connsiteX6" fmla="*/ 12384505 w 12641179"/>
              <a:gd name="connsiteY6" fmla="*/ 224590 h 6464969"/>
              <a:gd name="connsiteX7" fmla="*/ 12641179 w 12641179"/>
              <a:gd name="connsiteY7" fmla="*/ 0 h 6464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41179" h="6464969">
                <a:moveTo>
                  <a:pt x="0" y="6464969"/>
                </a:moveTo>
                <a:cubicBezTo>
                  <a:pt x="1244600" y="5686927"/>
                  <a:pt x="2489200" y="4908885"/>
                  <a:pt x="3593431" y="4668253"/>
                </a:cubicBezTo>
                <a:cubicBezTo>
                  <a:pt x="4697663" y="4427621"/>
                  <a:pt x="5724357" y="5285874"/>
                  <a:pt x="6625389" y="5021179"/>
                </a:cubicBezTo>
                <a:cubicBezTo>
                  <a:pt x="7526421" y="4756484"/>
                  <a:pt x="8315158" y="3523915"/>
                  <a:pt x="8999621" y="3080084"/>
                </a:cubicBezTo>
                <a:cubicBezTo>
                  <a:pt x="9684084" y="2636253"/>
                  <a:pt x="10293684" y="2727158"/>
                  <a:pt x="10732168" y="2358190"/>
                </a:cubicBezTo>
                <a:cubicBezTo>
                  <a:pt x="11170652" y="1989222"/>
                  <a:pt x="11355137" y="1221874"/>
                  <a:pt x="11630526" y="866274"/>
                </a:cubicBezTo>
                <a:cubicBezTo>
                  <a:pt x="11905916" y="510674"/>
                  <a:pt x="12216063" y="368969"/>
                  <a:pt x="12384505" y="224590"/>
                </a:cubicBezTo>
                <a:cubicBezTo>
                  <a:pt x="12552947" y="80211"/>
                  <a:pt x="12597063" y="40105"/>
                  <a:pt x="12641179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8833A70-497A-410B-8C19-09A1DD2205A6}"/>
              </a:ext>
            </a:extLst>
          </p:cNvPr>
          <p:cNvSpPr/>
          <p:nvPr/>
        </p:nvSpPr>
        <p:spPr>
          <a:xfrm>
            <a:off x="3684185" y="4993583"/>
            <a:ext cx="156296" cy="156296"/>
          </a:xfrm>
          <a:prstGeom prst="ellipse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FB07BD9-E150-4A8A-88B6-499CE5C4BBFF}"/>
              </a:ext>
            </a:extLst>
          </p:cNvPr>
          <p:cNvSpPr/>
          <p:nvPr/>
        </p:nvSpPr>
        <p:spPr>
          <a:xfrm>
            <a:off x="6033894" y="5432586"/>
            <a:ext cx="156296" cy="156296"/>
          </a:xfrm>
          <a:prstGeom prst="ellipse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3A5B2B0-5911-4D58-BA39-2606111BA298}"/>
              </a:ext>
            </a:extLst>
          </p:cNvPr>
          <p:cNvSpPr/>
          <p:nvPr/>
        </p:nvSpPr>
        <p:spPr>
          <a:xfrm>
            <a:off x="8777074" y="3429000"/>
            <a:ext cx="156296" cy="156296"/>
          </a:xfrm>
          <a:prstGeom prst="ellipse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7EA5050-C12E-4237-AA1F-6B7B1F8D232F}"/>
              </a:ext>
            </a:extLst>
          </p:cNvPr>
          <p:cNvSpPr/>
          <p:nvPr/>
        </p:nvSpPr>
        <p:spPr>
          <a:xfrm>
            <a:off x="10523988" y="2702861"/>
            <a:ext cx="156296" cy="156296"/>
          </a:xfrm>
          <a:prstGeom prst="ellipse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A8E13AC-504A-4322-9EC1-8C82F250687F}"/>
              </a:ext>
            </a:extLst>
          </p:cNvPr>
          <p:cNvSpPr/>
          <p:nvPr/>
        </p:nvSpPr>
        <p:spPr>
          <a:xfrm>
            <a:off x="12015093" y="680673"/>
            <a:ext cx="156296" cy="156296"/>
          </a:xfrm>
          <a:prstGeom prst="ellipse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312193-3F3E-4CF0-AA78-A30607D2E7C4}"/>
              </a:ext>
            </a:extLst>
          </p:cNvPr>
          <p:cNvSpPr txBox="1"/>
          <p:nvPr/>
        </p:nvSpPr>
        <p:spPr>
          <a:xfrm>
            <a:off x="3273632" y="4716584"/>
            <a:ext cx="984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200" dirty="0">
                <a:solidFill>
                  <a:srgbClr val="828488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Hello World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4030CA-BD1B-4DA3-8817-486E3AAB231A}"/>
              </a:ext>
            </a:extLst>
          </p:cNvPr>
          <p:cNvSpPr txBox="1"/>
          <p:nvPr/>
        </p:nvSpPr>
        <p:spPr>
          <a:xfrm>
            <a:off x="5401751" y="5588882"/>
            <a:ext cx="142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200" dirty="0">
                <a:solidFill>
                  <a:srgbClr val="828488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Layout and Widget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AF48DC-6EEE-4189-8D57-0B655ED7496B}"/>
              </a:ext>
            </a:extLst>
          </p:cNvPr>
          <p:cNvSpPr txBox="1"/>
          <p:nvPr/>
        </p:nvSpPr>
        <p:spPr>
          <a:xfrm>
            <a:off x="8130102" y="3063769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200" dirty="0">
                <a:solidFill>
                  <a:srgbClr val="828488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Activity Lifecycle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0D74CF-5F35-4564-B7F1-BC6ADC72A5CB}"/>
              </a:ext>
            </a:extLst>
          </p:cNvPr>
          <p:cNvSpPr txBox="1"/>
          <p:nvPr/>
        </p:nvSpPr>
        <p:spPr>
          <a:xfrm>
            <a:off x="9054067" y="2288566"/>
            <a:ext cx="1778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200" dirty="0">
                <a:solidFill>
                  <a:srgbClr val="828488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Viewmodel and Livedata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0A73543-30DB-4700-B4EB-BACAE7180297}"/>
              </a:ext>
            </a:extLst>
          </p:cNvPr>
          <p:cNvSpPr/>
          <p:nvPr/>
        </p:nvSpPr>
        <p:spPr>
          <a:xfrm>
            <a:off x="697600" y="6228853"/>
            <a:ext cx="156296" cy="156296"/>
          </a:xfrm>
          <a:prstGeom prst="ellipse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2788A1-BB2D-4CCD-8007-7C6F492C6DFA}"/>
              </a:ext>
            </a:extLst>
          </p:cNvPr>
          <p:cNvSpPr txBox="1"/>
          <p:nvPr/>
        </p:nvSpPr>
        <p:spPr>
          <a:xfrm>
            <a:off x="375082" y="6512844"/>
            <a:ext cx="1350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200" dirty="0">
                <a:solidFill>
                  <a:srgbClr val="828488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MIT App Inventor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DEB4B2-3BF9-44F7-95D6-D5056EE4D863}"/>
              </a:ext>
            </a:extLst>
          </p:cNvPr>
          <p:cNvSpPr txBox="1"/>
          <p:nvPr/>
        </p:nvSpPr>
        <p:spPr>
          <a:xfrm>
            <a:off x="10805309" y="399573"/>
            <a:ext cx="1366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200" dirty="0">
                <a:solidFill>
                  <a:srgbClr val="828488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Room Persistence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F5552F-00FC-48FA-9B5A-4427CC27D155}"/>
              </a:ext>
            </a:extLst>
          </p:cNvPr>
          <p:cNvSpPr/>
          <p:nvPr/>
        </p:nvSpPr>
        <p:spPr>
          <a:xfrm>
            <a:off x="2089856" y="5510734"/>
            <a:ext cx="156296" cy="156296"/>
          </a:xfrm>
          <a:prstGeom prst="ellipse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E9A540-DE00-4D35-ACA2-2742EC4C094D}"/>
              </a:ext>
            </a:extLst>
          </p:cNvPr>
          <p:cNvSpPr txBox="1"/>
          <p:nvPr/>
        </p:nvSpPr>
        <p:spPr>
          <a:xfrm>
            <a:off x="1571127" y="5903393"/>
            <a:ext cx="1686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200" dirty="0">
                <a:solidFill>
                  <a:srgbClr val="828488"/>
                </a:solidFill>
                <a:latin typeface="Lato Light" panose="020F0302020204030203" pitchFamily="34" charset="0"/>
                <a:ea typeface="Roboto Medium" panose="02000000000000000000" pitchFamily="2" charset="0"/>
              </a:rPr>
              <a:t>Install dan Hello World</a:t>
            </a:r>
          </a:p>
        </p:txBody>
      </p:sp>
    </p:spTree>
    <p:extLst>
      <p:ext uri="{BB962C8B-B14F-4D97-AF65-F5344CB8AC3E}">
        <p14:creationId xmlns:p14="http://schemas.microsoft.com/office/powerpoint/2010/main" val="1820840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80B89A2-53CD-4B08-BF27-F2B53831744D}"/>
              </a:ext>
            </a:extLst>
          </p:cNvPr>
          <p:cNvSpPr/>
          <p:nvPr/>
        </p:nvSpPr>
        <p:spPr>
          <a:xfrm>
            <a:off x="-187879" y="-46526"/>
            <a:ext cx="2694934" cy="6305266"/>
          </a:xfrm>
          <a:custGeom>
            <a:avLst/>
            <a:gdLst>
              <a:gd name="connsiteX0" fmla="*/ 0 w 2694934"/>
              <a:gd name="connsiteY0" fmla="*/ 6305266 h 6305266"/>
              <a:gd name="connsiteX1" fmla="*/ 1583140 w 2694934"/>
              <a:gd name="connsiteY1" fmla="*/ 5240740 h 6305266"/>
              <a:gd name="connsiteX2" fmla="*/ 1965278 w 2694934"/>
              <a:gd name="connsiteY2" fmla="*/ 3330054 h 6305266"/>
              <a:gd name="connsiteX3" fmla="*/ 2688609 w 2694934"/>
              <a:gd name="connsiteY3" fmla="*/ 1282890 h 6305266"/>
              <a:gd name="connsiteX4" fmla="*/ 1514902 w 2694934"/>
              <a:gd name="connsiteY4" fmla="*/ 668740 h 6305266"/>
              <a:gd name="connsiteX5" fmla="*/ 873457 w 2694934"/>
              <a:gd name="connsiteY5" fmla="*/ 0 h 63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4934" h="6305266">
                <a:moveTo>
                  <a:pt x="0" y="6305266"/>
                </a:moveTo>
                <a:cubicBezTo>
                  <a:pt x="627797" y="6020937"/>
                  <a:pt x="1255594" y="5736609"/>
                  <a:pt x="1583140" y="5240740"/>
                </a:cubicBezTo>
                <a:cubicBezTo>
                  <a:pt x="1910686" y="4744871"/>
                  <a:pt x="1781033" y="3989696"/>
                  <a:pt x="1965278" y="3330054"/>
                </a:cubicBezTo>
                <a:cubicBezTo>
                  <a:pt x="2149523" y="2670412"/>
                  <a:pt x="2763672" y="1726442"/>
                  <a:pt x="2688609" y="1282890"/>
                </a:cubicBezTo>
                <a:cubicBezTo>
                  <a:pt x="2613546" y="839338"/>
                  <a:pt x="1817427" y="882555"/>
                  <a:pt x="1514902" y="668740"/>
                </a:cubicBezTo>
                <a:cubicBezTo>
                  <a:pt x="1212377" y="454925"/>
                  <a:pt x="1137314" y="97809"/>
                  <a:pt x="873457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E22AFE2-5715-4A36-AFD2-16A51D16B44E}"/>
              </a:ext>
            </a:extLst>
          </p:cNvPr>
          <p:cNvSpPr/>
          <p:nvPr/>
        </p:nvSpPr>
        <p:spPr>
          <a:xfrm>
            <a:off x="-425413" y="183083"/>
            <a:ext cx="2482302" cy="5527343"/>
          </a:xfrm>
          <a:custGeom>
            <a:avLst/>
            <a:gdLst>
              <a:gd name="connsiteX0" fmla="*/ 0 w 2482302"/>
              <a:gd name="connsiteY0" fmla="*/ 5527343 h 5527343"/>
              <a:gd name="connsiteX1" fmla="*/ 1351128 w 2482302"/>
              <a:gd name="connsiteY1" fmla="*/ 4844955 h 5527343"/>
              <a:gd name="connsiteX2" fmla="*/ 1037230 w 2482302"/>
              <a:gd name="connsiteY2" fmla="*/ 3220871 h 5527343"/>
              <a:gd name="connsiteX3" fmla="*/ 1678675 w 2482302"/>
              <a:gd name="connsiteY3" fmla="*/ 2238232 h 5527343"/>
              <a:gd name="connsiteX4" fmla="*/ 2470245 w 2482302"/>
              <a:gd name="connsiteY4" fmla="*/ 955343 h 5527343"/>
              <a:gd name="connsiteX5" fmla="*/ 1023582 w 2482302"/>
              <a:gd name="connsiteY5" fmla="*/ 1282889 h 5527343"/>
              <a:gd name="connsiteX6" fmla="*/ 723331 w 2482302"/>
              <a:gd name="connsiteY6" fmla="*/ 259307 h 5527343"/>
              <a:gd name="connsiteX7" fmla="*/ 286603 w 2482302"/>
              <a:gd name="connsiteY7" fmla="*/ 0 h 5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2302" h="5527343">
                <a:moveTo>
                  <a:pt x="0" y="5527343"/>
                </a:moveTo>
                <a:cubicBezTo>
                  <a:pt x="589128" y="5378355"/>
                  <a:pt x="1178256" y="5229367"/>
                  <a:pt x="1351128" y="4844955"/>
                </a:cubicBezTo>
                <a:cubicBezTo>
                  <a:pt x="1524000" y="4460543"/>
                  <a:pt x="982639" y="3655325"/>
                  <a:pt x="1037230" y="3220871"/>
                </a:cubicBezTo>
                <a:cubicBezTo>
                  <a:pt x="1091821" y="2786417"/>
                  <a:pt x="1439839" y="2615820"/>
                  <a:pt x="1678675" y="2238232"/>
                </a:cubicBezTo>
                <a:cubicBezTo>
                  <a:pt x="1917511" y="1860644"/>
                  <a:pt x="2579427" y="1114567"/>
                  <a:pt x="2470245" y="955343"/>
                </a:cubicBezTo>
                <a:cubicBezTo>
                  <a:pt x="2361063" y="796119"/>
                  <a:pt x="1314734" y="1398895"/>
                  <a:pt x="1023582" y="1282889"/>
                </a:cubicBezTo>
                <a:cubicBezTo>
                  <a:pt x="732430" y="1166883"/>
                  <a:pt x="846161" y="473122"/>
                  <a:pt x="723331" y="259307"/>
                </a:cubicBezTo>
                <a:cubicBezTo>
                  <a:pt x="600501" y="45492"/>
                  <a:pt x="432179" y="22746"/>
                  <a:pt x="28660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C26A3B8-52B0-458A-83C3-3F8CB62A7276}"/>
              </a:ext>
            </a:extLst>
          </p:cNvPr>
          <p:cNvSpPr/>
          <p:nvPr/>
        </p:nvSpPr>
        <p:spPr>
          <a:xfrm>
            <a:off x="-144393" y="359023"/>
            <a:ext cx="710404" cy="4776716"/>
          </a:xfrm>
          <a:custGeom>
            <a:avLst/>
            <a:gdLst>
              <a:gd name="connsiteX0" fmla="*/ 0 w 710404"/>
              <a:gd name="connsiteY0" fmla="*/ 4776716 h 4776716"/>
              <a:gd name="connsiteX1" fmla="*/ 477671 w 710404"/>
              <a:gd name="connsiteY1" fmla="*/ 3698543 h 4776716"/>
              <a:gd name="connsiteX2" fmla="*/ 709683 w 710404"/>
              <a:gd name="connsiteY2" fmla="*/ 1924334 h 4776716"/>
              <a:gd name="connsiteX3" fmla="*/ 409432 w 710404"/>
              <a:gd name="connsiteY3" fmla="*/ 982639 h 4776716"/>
              <a:gd name="connsiteX4" fmla="*/ 395785 w 710404"/>
              <a:gd name="connsiteY4" fmla="*/ 327546 h 4776716"/>
              <a:gd name="connsiteX5" fmla="*/ 163773 w 710404"/>
              <a:gd name="connsiteY5" fmla="*/ 0 h 477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0404" h="4776716">
                <a:moveTo>
                  <a:pt x="0" y="4776716"/>
                </a:moveTo>
                <a:cubicBezTo>
                  <a:pt x="179695" y="4475328"/>
                  <a:pt x="359391" y="4173940"/>
                  <a:pt x="477671" y="3698543"/>
                </a:cubicBezTo>
                <a:cubicBezTo>
                  <a:pt x="595952" y="3223146"/>
                  <a:pt x="721056" y="2376985"/>
                  <a:pt x="709683" y="1924334"/>
                </a:cubicBezTo>
                <a:cubicBezTo>
                  <a:pt x="698310" y="1471683"/>
                  <a:pt x="461748" y="1248770"/>
                  <a:pt x="409432" y="982639"/>
                </a:cubicBezTo>
                <a:cubicBezTo>
                  <a:pt x="357116" y="716508"/>
                  <a:pt x="436728" y="491319"/>
                  <a:pt x="395785" y="327546"/>
                </a:cubicBezTo>
                <a:cubicBezTo>
                  <a:pt x="354842" y="163773"/>
                  <a:pt x="261582" y="36394"/>
                  <a:pt x="16377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6FB61C7-DB22-41E8-A40B-BEFBD7D3A7D5}"/>
              </a:ext>
            </a:extLst>
          </p:cNvPr>
          <p:cNvSpPr/>
          <p:nvPr/>
        </p:nvSpPr>
        <p:spPr>
          <a:xfrm>
            <a:off x="9574990" y="1828557"/>
            <a:ext cx="2729552" cy="5254388"/>
          </a:xfrm>
          <a:custGeom>
            <a:avLst/>
            <a:gdLst>
              <a:gd name="connsiteX0" fmla="*/ 0 w 2729552"/>
              <a:gd name="connsiteY0" fmla="*/ 5254388 h 5254388"/>
              <a:gd name="connsiteX1" fmla="*/ 504967 w 2729552"/>
              <a:gd name="connsiteY1" fmla="*/ 4148919 h 5254388"/>
              <a:gd name="connsiteX2" fmla="*/ 2115403 w 2729552"/>
              <a:gd name="connsiteY2" fmla="*/ 3029803 h 5254388"/>
              <a:gd name="connsiteX3" fmla="*/ 2279176 w 2729552"/>
              <a:gd name="connsiteY3" fmla="*/ 1337480 h 5254388"/>
              <a:gd name="connsiteX4" fmla="*/ 2729552 w 2729552"/>
              <a:gd name="connsiteY4" fmla="*/ 0 h 525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552" h="5254388">
                <a:moveTo>
                  <a:pt x="0" y="5254388"/>
                </a:moveTo>
                <a:cubicBezTo>
                  <a:pt x="76200" y="4887035"/>
                  <a:pt x="152400" y="4519683"/>
                  <a:pt x="504967" y="4148919"/>
                </a:cubicBezTo>
                <a:cubicBezTo>
                  <a:pt x="857534" y="3778155"/>
                  <a:pt x="1819702" y="3498376"/>
                  <a:pt x="2115403" y="3029803"/>
                </a:cubicBezTo>
                <a:cubicBezTo>
                  <a:pt x="2411104" y="2561230"/>
                  <a:pt x="2176818" y="1842447"/>
                  <a:pt x="2279176" y="1337480"/>
                </a:cubicBezTo>
                <a:cubicBezTo>
                  <a:pt x="2381534" y="832513"/>
                  <a:pt x="2579427" y="334370"/>
                  <a:pt x="2729552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491BAB4-47A2-4762-B9F9-EEE54ADD6A8C}"/>
              </a:ext>
            </a:extLst>
          </p:cNvPr>
          <p:cNvSpPr/>
          <p:nvPr/>
        </p:nvSpPr>
        <p:spPr>
          <a:xfrm>
            <a:off x="10340944" y="5918494"/>
            <a:ext cx="2019868" cy="939506"/>
          </a:xfrm>
          <a:custGeom>
            <a:avLst/>
            <a:gdLst>
              <a:gd name="connsiteX0" fmla="*/ 0 w 2019868"/>
              <a:gd name="connsiteY0" fmla="*/ 939506 h 939506"/>
              <a:gd name="connsiteX1" fmla="*/ 1023582 w 2019868"/>
              <a:gd name="connsiteY1" fmla="*/ 25106 h 939506"/>
              <a:gd name="connsiteX2" fmla="*/ 2019868 w 2019868"/>
              <a:gd name="connsiteY2" fmla="*/ 229823 h 93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868" h="939506">
                <a:moveTo>
                  <a:pt x="0" y="939506"/>
                </a:moveTo>
                <a:cubicBezTo>
                  <a:pt x="343468" y="541446"/>
                  <a:pt x="686937" y="143386"/>
                  <a:pt x="1023582" y="25106"/>
                </a:cubicBezTo>
                <a:cubicBezTo>
                  <a:pt x="1360227" y="-93175"/>
                  <a:pt x="1821976" y="245745"/>
                  <a:pt x="2019868" y="229823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54D6DD-A9EB-4882-9A55-927D3F4B4BE4}"/>
              </a:ext>
            </a:extLst>
          </p:cNvPr>
          <p:cNvGrpSpPr/>
          <p:nvPr/>
        </p:nvGrpSpPr>
        <p:grpSpPr>
          <a:xfrm>
            <a:off x="2421757" y="2090172"/>
            <a:ext cx="7508787" cy="1569661"/>
            <a:chOff x="2421757" y="2875002"/>
            <a:chExt cx="7508787" cy="156966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1D8873-507C-4BFC-BD5F-A7A8C2A74A07}"/>
                </a:ext>
              </a:extLst>
            </p:cNvPr>
            <p:cNvSpPr txBox="1"/>
            <p:nvPr/>
          </p:nvSpPr>
          <p:spPr>
            <a:xfrm>
              <a:off x="2421757" y="2875002"/>
              <a:ext cx="750878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6600" spc="300" dirty="0">
                  <a:solidFill>
                    <a:srgbClr val="FFFFFF"/>
                  </a:solidFill>
                  <a:latin typeface="Montserrat Black" panose="00000A00000000000000" pitchFamily="2" charset="0"/>
                </a:rPr>
                <a:t>CHALLENGE</a:t>
              </a:r>
              <a:r>
                <a:rPr lang="en-US" sz="6600" spc="300" dirty="0">
                  <a:solidFill>
                    <a:srgbClr val="FFFFFF"/>
                  </a:solidFill>
                  <a:latin typeface="Montserrat Black" panose="00000A00000000000000" pitchFamily="2" charset="0"/>
                </a:rPr>
                <a:t> </a:t>
              </a:r>
              <a:r>
                <a:rPr lang="en-US" sz="6600" spc="300" dirty="0">
                  <a:solidFill>
                    <a:srgbClr val="FFE91C"/>
                  </a:solidFill>
                  <a:latin typeface="Montserrat Black" panose="00000A00000000000000" pitchFamily="2" charset="0"/>
                </a:rPr>
                <a:t>02</a:t>
              </a:r>
              <a:endParaRPr lang="en-ID" sz="6600" spc="300" dirty="0">
                <a:solidFill>
                  <a:srgbClr val="FFE91C"/>
                </a:solidFill>
                <a:latin typeface="Montserrat Black" panose="00000A00000000000000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DFD1AC0-B0CB-4BDC-9FDC-ED0E65F2193E}"/>
                </a:ext>
              </a:extLst>
            </p:cNvPr>
            <p:cNvSpPr txBox="1"/>
            <p:nvPr/>
          </p:nvSpPr>
          <p:spPr>
            <a:xfrm>
              <a:off x="3066422" y="3982998"/>
              <a:ext cx="60591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err="1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“Mahasiswa</a:t>
              </a:r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Mampu </a:t>
              </a:r>
              <a:r>
                <a:rPr lang="en-US" sz="2400" dirty="0" err="1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menginstall</a:t>
              </a:r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Emulator”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AEE1F97-52ED-4B82-8628-08734C9A1022}"/>
              </a:ext>
            </a:extLst>
          </p:cNvPr>
          <p:cNvSpPr txBox="1"/>
          <p:nvPr/>
        </p:nvSpPr>
        <p:spPr>
          <a:xfrm>
            <a:off x="4142904" y="5133664"/>
            <a:ext cx="396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 </a:t>
            </a:r>
            <a:r>
              <a:rPr lang="en-US" dirty="0" err="1">
                <a:solidFill>
                  <a:srgbClr val="FFFF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Menit</a:t>
            </a:r>
            <a:r>
              <a:rPr lang="en-US" dirty="0">
                <a:solidFill>
                  <a:srgbClr val="FFFF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untuk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membuat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Study Plan</a:t>
            </a:r>
            <a:endParaRPr lang="en-ID" dirty="0">
              <a:solidFill>
                <a:schemeClr val="bg1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892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80B89A2-53CD-4B08-BF27-F2B53831744D}"/>
              </a:ext>
            </a:extLst>
          </p:cNvPr>
          <p:cNvSpPr/>
          <p:nvPr/>
        </p:nvSpPr>
        <p:spPr>
          <a:xfrm>
            <a:off x="-187879" y="-46526"/>
            <a:ext cx="2694934" cy="6305266"/>
          </a:xfrm>
          <a:custGeom>
            <a:avLst/>
            <a:gdLst>
              <a:gd name="connsiteX0" fmla="*/ 0 w 2694934"/>
              <a:gd name="connsiteY0" fmla="*/ 6305266 h 6305266"/>
              <a:gd name="connsiteX1" fmla="*/ 1583140 w 2694934"/>
              <a:gd name="connsiteY1" fmla="*/ 5240740 h 6305266"/>
              <a:gd name="connsiteX2" fmla="*/ 1965278 w 2694934"/>
              <a:gd name="connsiteY2" fmla="*/ 3330054 h 6305266"/>
              <a:gd name="connsiteX3" fmla="*/ 2688609 w 2694934"/>
              <a:gd name="connsiteY3" fmla="*/ 1282890 h 6305266"/>
              <a:gd name="connsiteX4" fmla="*/ 1514902 w 2694934"/>
              <a:gd name="connsiteY4" fmla="*/ 668740 h 6305266"/>
              <a:gd name="connsiteX5" fmla="*/ 873457 w 2694934"/>
              <a:gd name="connsiteY5" fmla="*/ 0 h 63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4934" h="6305266">
                <a:moveTo>
                  <a:pt x="0" y="6305266"/>
                </a:moveTo>
                <a:cubicBezTo>
                  <a:pt x="627797" y="6020937"/>
                  <a:pt x="1255594" y="5736609"/>
                  <a:pt x="1583140" y="5240740"/>
                </a:cubicBezTo>
                <a:cubicBezTo>
                  <a:pt x="1910686" y="4744871"/>
                  <a:pt x="1781033" y="3989696"/>
                  <a:pt x="1965278" y="3330054"/>
                </a:cubicBezTo>
                <a:cubicBezTo>
                  <a:pt x="2149523" y="2670412"/>
                  <a:pt x="2763672" y="1726442"/>
                  <a:pt x="2688609" y="1282890"/>
                </a:cubicBezTo>
                <a:cubicBezTo>
                  <a:pt x="2613546" y="839338"/>
                  <a:pt x="1817427" y="882555"/>
                  <a:pt x="1514902" y="668740"/>
                </a:cubicBezTo>
                <a:cubicBezTo>
                  <a:pt x="1212377" y="454925"/>
                  <a:pt x="1137314" y="97809"/>
                  <a:pt x="873457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E22AFE2-5715-4A36-AFD2-16A51D16B44E}"/>
              </a:ext>
            </a:extLst>
          </p:cNvPr>
          <p:cNvSpPr/>
          <p:nvPr/>
        </p:nvSpPr>
        <p:spPr>
          <a:xfrm>
            <a:off x="-425413" y="183083"/>
            <a:ext cx="2482302" cy="5527343"/>
          </a:xfrm>
          <a:custGeom>
            <a:avLst/>
            <a:gdLst>
              <a:gd name="connsiteX0" fmla="*/ 0 w 2482302"/>
              <a:gd name="connsiteY0" fmla="*/ 5527343 h 5527343"/>
              <a:gd name="connsiteX1" fmla="*/ 1351128 w 2482302"/>
              <a:gd name="connsiteY1" fmla="*/ 4844955 h 5527343"/>
              <a:gd name="connsiteX2" fmla="*/ 1037230 w 2482302"/>
              <a:gd name="connsiteY2" fmla="*/ 3220871 h 5527343"/>
              <a:gd name="connsiteX3" fmla="*/ 1678675 w 2482302"/>
              <a:gd name="connsiteY3" fmla="*/ 2238232 h 5527343"/>
              <a:gd name="connsiteX4" fmla="*/ 2470245 w 2482302"/>
              <a:gd name="connsiteY4" fmla="*/ 955343 h 5527343"/>
              <a:gd name="connsiteX5" fmla="*/ 1023582 w 2482302"/>
              <a:gd name="connsiteY5" fmla="*/ 1282889 h 5527343"/>
              <a:gd name="connsiteX6" fmla="*/ 723331 w 2482302"/>
              <a:gd name="connsiteY6" fmla="*/ 259307 h 5527343"/>
              <a:gd name="connsiteX7" fmla="*/ 286603 w 2482302"/>
              <a:gd name="connsiteY7" fmla="*/ 0 h 5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2302" h="5527343">
                <a:moveTo>
                  <a:pt x="0" y="5527343"/>
                </a:moveTo>
                <a:cubicBezTo>
                  <a:pt x="589128" y="5378355"/>
                  <a:pt x="1178256" y="5229367"/>
                  <a:pt x="1351128" y="4844955"/>
                </a:cubicBezTo>
                <a:cubicBezTo>
                  <a:pt x="1524000" y="4460543"/>
                  <a:pt x="982639" y="3655325"/>
                  <a:pt x="1037230" y="3220871"/>
                </a:cubicBezTo>
                <a:cubicBezTo>
                  <a:pt x="1091821" y="2786417"/>
                  <a:pt x="1439839" y="2615820"/>
                  <a:pt x="1678675" y="2238232"/>
                </a:cubicBezTo>
                <a:cubicBezTo>
                  <a:pt x="1917511" y="1860644"/>
                  <a:pt x="2579427" y="1114567"/>
                  <a:pt x="2470245" y="955343"/>
                </a:cubicBezTo>
                <a:cubicBezTo>
                  <a:pt x="2361063" y="796119"/>
                  <a:pt x="1314734" y="1398895"/>
                  <a:pt x="1023582" y="1282889"/>
                </a:cubicBezTo>
                <a:cubicBezTo>
                  <a:pt x="732430" y="1166883"/>
                  <a:pt x="846161" y="473122"/>
                  <a:pt x="723331" y="259307"/>
                </a:cubicBezTo>
                <a:cubicBezTo>
                  <a:pt x="600501" y="45492"/>
                  <a:pt x="432179" y="22746"/>
                  <a:pt x="28660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C26A3B8-52B0-458A-83C3-3F8CB62A7276}"/>
              </a:ext>
            </a:extLst>
          </p:cNvPr>
          <p:cNvSpPr/>
          <p:nvPr/>
        </p:nvSpPr>
        <p:spPr>
          <a:xfrm>
            <a:off x="-144393" y="359023"/>
            <a:ext cx="710404" cy="4776716"/>
          </a:xfrm>
          <a:custGeom>
            <a:avLst/>
            <a:gdLst>
              <a:gd name="connsiteX0" fmla="*/ 0 w 710404"/>
              <a:gd name="connsiteY0" fmla="*/ 4776716 h 4776716"/>
              <a:gd name="connsiteX1" fmla="*/ 477671 w 710404"/>
              <a:gd name="connsiteY1" fmla="*/ 3698543 h 4776716"/>
              <a:gd name="connsiteX2" fmla="*/ 709683 w 710404"/>
              <a:gd name="connsiteY2" fmla="*/ 1924334 h 4776716"/>
              <a:gd name="connsiteX3" fmla="*/ 409432 w 710404"/>
              <a:gd name="connsiteY3" fmla="*/ 982639 h 4776716"/>
              <a:gd name="connsiteX4" fmla="*/ 395785 w 710404"/>
              <a:gd name="connsiteY4" fmla="*/ 327546 h 4776716"/>
              <a:gd name="connsiteX5" fmla="*/ 163773 w 710404"/>
              <a:gd name="connsiteY5" fmla="*/ 0 h 477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0404" h="4776716">
                <a:moveTo>
                  <a:pt x="0" y="4776716"/>
                </a:moveTo>
                <a:cubicBezTo>
                  <a:pt x="179695" y="4475328"/>
                  <a:pt x="359391" y="4173940"/>
                  <a:pt x="477671" y="3698543"/>
                </a:cubicBezTo>
                <a:cubicBezTo>
                  <a:pt x="595952" y="3223146"/>
                  <a:pt x="721056" y="2376985"/>
                  <a:pt x="709683" y="1924334"/>
                </a:cubicBezTo>
                <a:cubicBezTo>
                  <a:pt x="698310" y="1471683"/>
                  <a:pt x="461748" y="1248770"/>
                  <a:pt x="409432" y="982639"/>
                </a:cubicBezTo>
                <a:cubicBezTo>
                  <a:pt x="357116" y="716508"/>
                  <a:pt x="436728" y="491319"/>
                  <a:pt x="395785" y="327546"/>
                </a:cubicBezTo>
                <a:cubicBezTo>
                  <a:pt x="354842" y="163773"/>
                  <a:pt x="261582" y="36394"/>
                  <a:pt x="16377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6FB61C7-DB22-41E8-A40B-BEFBD7D3A7D5}"/>
              </a:ext>
            </a:extLst>
          </p:cNvPr>
          <p:cNvSpPr/>
          <p:nvPr/>
        </p:nvSpPr>
        <p:spPr>
          <a:xfrm>
            <a:off x="9574990" y="1828557"/>
            <a:ext cx="2729552" cy="5254388"/>
          </a:xfrm>
          <a:custGeom>
            <a:avLst/>
            <a:gdLst>
              <a:gd name="connsiteX0" fmla="*/ 0 w 2729552"/>
              <a:gd name="connsiteY0" fmla="*/ 5254388 h 5254388"/>
              <a:gd name="connsiteX1" fmla="*/ 504967 w 2729552"/>
              <a:gd name="connsiteY1" fmla="*/ 4148919 h 5254388"/>
              <a:gd name="connsiteX2" fmla="*/ 2115403 w 2729552"/>
              <a:gd name="connsiteY2" fmla="*/ 3029803 h 5254388"/>
              <a:gd name="connsiteX3" fmla="*/ 2279176 w 2729552"/>
              <a:gd name="connsiteY3" fmla="*/ 1337480 h 5254388"/>
              <a:gd name="connsiteX4" fmla="*/ 2729552 w 2729552"/>
              <a:gd name="connsiteY4" fmla="*/ 0 h 525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552" h="5254388">
                <a:moveTo>
                  <a:pt x="0" y="5254388"/>
                </a:moveTo>
                <a:cubicBezTo>
                  <a:pt x="76200" y="4887035"/>
                  <a:pt x="152400" y="4519683"/>
                  <a:pt x="504967" y="4148919"/>
                </a:cubicBezTo>
                <a:cubicBezTo>
                  <a:pt x="857534" y="3778155"/>
                  <a:pt x="1819702" y="3498376"/>
                  <a:pt x="2115403" y="3029803"/>
                </a:cubicBezTo>
                <a:cubicBezTo>
                  <a:pt x="2411104" y="2561230"/>
                  <a:pt x="2176818" y="1842447"/>
                  <a:pt x="2279176" y="1337480"/>
                </a:cubicBezTo>
                <a:cubicBezTo>
                  <a:pt x="2381534" y="832513"/>
                  <a:pt x="2579427" y="334370"/>
                  <a:pt x="2729552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491BAB4-47A2-4762-B9F9-EEE54ADD6A8C}"/>
              </a:ext>
            </a:extLst>
          </p:cNvPr>
          <p:cNvSpPr/>
          <p:nvPr/>
        </p:nvSpPr>
        <p:spPr>
          <a:xfrm>
            <a:off x="10340944" y="5918494"/>
            <a:ext cx="2019868" cy="939506"/>
          </a:xfrm>
          <a:custGeom>
            <a:avLst/>
            <a:gdLst>
              <a:gd name="connsiteX0" fmla="*/ 0 w 2019868"/>
              <a:gd name="connsiteY0" fmla="*/ 939506 h 939506"/>
              <a:gd name="connsiteX1" fmla="*/ 1023582 w 2019868"/>
              <a:gd name="connsiteY1" fmla="*/ 25106 h 939506"/>
              <a:gd name="connsiteX2" fmla="*/ 2019868 w 2019868"/>
              <a:gd name="connsiteY2" fmla="*/ 229823 h 93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868" h="939506">
                <a:moveTo>
                  <a:pt x="0" y="939506"/>
                </a:moveTo>
                <a:cubicBezTo>
                  <a:pt x="343468" y="541446"/>
                  <a:pt x="686937" y="143386"/>
                  <a:pt x="1023582" y="25106"/>
                </a:cubicBezTo>
                <a:cubicBezTo>
                  <a:pt x="1360227" y="-93175"/>
                  <a:pt x="1821976" y="245745"/>
                  <a:pt x="2019868" y="229823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54D6DD-A9EB-4882-9A55-927D3F4B4BE4}"/>
              </a:ext>
            </a:extLst>
          </p:cNvPr>
          <p:cNvGrpSpPr/>
          <p:nvPr/>
        </p:nvGrpSpPr>
        <p:grpSpPr>
          <a:xfrm>
            <a:off x="2421757" y="2090172"/>
            <a:ext cx="7513595" cy="1938993"/>
            <a:chOff x="2421757" y="2875002"/>
            <a:chExt cx="7513595" cy="193899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1D8873-507C-4BFC-BD5F-A7A8C2A74A07}"/>
                </a:ext>
              </a:extLst>
            </p:cNvPr>
            <p:cNvSpPr txBox="1"/>
            <p:nvPr/>
          </p:nvSpPr>
          <p:spPr>
            <a:xfrm>
              <a:off x="2421757" y="2875002"/>
              <a:ext cx="751359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6600" spc="300" dirty="0">
                  <a:solidFill>
                    <a:srgbClr val="FFFFFF"/>
                  </a:solidFill>
                  <a:latin typeface="Montserrat Black" panose="00000A00000000000000" pitchFamily="2" charset="0"/>
                </a:rPr>
                <a:t>CHALLENGE</a:t>
              </a:r>
              <a:r>
                <a:rPr lang="en-US" sz="6600" spc="300" dirty="0">
                  <a:solidFill>
                    <a:srgbClr val="FFFFFF"/>
                  </a:solidFill>
                  <a:latin typeface="Montserrat Black" panose="00000A00000000000000" pitchFamily="2" charset="0"/>
                </a:rPr>
                <a:t> </a:t>
              </a:r>
              <a:r>
                <a:rPr lang="en-US" sz="6600" spc="300" dirty="0">
                  <a:solidFill>
                    <a:srgbClr val="FFE91C"/>
                  </a:solidFill>
                  <a:latin typeface="Montserrat Black" panose="00000A00000000000000" pitchFamily="2" charset="0"/>
                </a:rPr>
                <a:t>03</a:t>
              </a:r>
              <a:endParaRPr lang="en-ID" sz="6600" spc="300" dirty="0">
                <a:solidFill>
                  <a:srgbClr val="FFE91C"/>
                </a:solidFill>
                <a:latin typeface="Montserrat Black" panose="00000A00000000000000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DFD1AC0-B0CB-4BDC-9FDC-ED0E65F2193E}"/>
                </a:ext>
              </a:extLst>
            </p:cNvPr>
            <p:cNvSpPr txBox="1"/>
            <p:nvPr/>
          </p:nvSpPr>
          <p:spPr>
            <a:xfrm>
              <a:off x="3185364" y="3982998"/>
              <a:ext cx="58212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err="1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“Mahasiswa</a:t>
              </a:r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Mampu </a:t>
              </a:r>
              <a:r>
                <a:rPr lang="en-US" sz="2400" dirty="0" err="1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Menghubungkan</a:t>
              </a:r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</a:p>
            <a:p>
              <a:pPr algn="ctr"/>
              <a:r>
                <a:rPr lang="en-US" sz="2400" dirty="0" err="1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Perangkat</a:t>
              </a:r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Mobile </a:t>
              </a:r>
              <a:r>
                <a:rPr lang="en-US" sz="2400" dirty="0" err="1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Ke</a:t>
              </a:r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Komputer</a:t>
              </a:r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/ Laptop”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AEE1F97-52ED-4B82-8628-08734C9A1022}"/>
              </a:ext>
            </a:extLst>
          </p:cNvPr>
          <p:cNvSpPr txBox="1"/>
          <p:nvPr/>
        </p:nvSpPr>
        <p:spPr>
          <a:xfrm>
            <a:off x="4142904" y="5133664"/>
            <a:ext cx="396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 </a:t>
            </a:r>
            <a:r>
              <a:rPr lang="en-US" dirty="0" err="1">
                <a:solidFill>
                  <a:srgbClr val="FFFF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Menit</a:t>
            </a:r>
            <a:r>
              <a:rPr lang="en-US" dirty="0">
                <a:solidFill>
                  <a:srgbClr val="FFFF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untuk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membuat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Study Plan</a:t>
            </a:r>
            <a:endParaRPr lang="en-ID" dirty="0">
              <a:solidFill>
                <a:schemeClr val="bg1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734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80B89A2-53CD-4B08-BF27-F2B53831744D}"/>
              </a:ext>
            </a:extLst>
          </p:cNvPr>
          <p:cNvSpPr/>
          <p:nvPr/>
        </p:nvSpPr>
        <p:spPr>
          <a:xfrm>
            <a:off x="-187879" y="-46526"/>
            <a:ext cx="2694934" cy="6305266"/>
          </a:xfrm>
          <a:custGeom>
            <a:avLst/>
            <a:gdLst>
              <a:gd name="connsiteX0" fmla="*/ 0 w 2694934"/>
              <a:gd name="connsiteY0" fmla="*/ 6305266 h 6305266"/>
              <a:gd name="connsiteX1" fmla="*/ 1583140 w 2694934"/>
              <a:gd name="connsiteY1" fmla="*/ 5240740 h 6305266"/>
              <a:gd name="connsiteX2" fmla="*/ 1965278 w 2694934"/>
              <a:gd name="connsiteY2" fmla="*/ 3330054 h 6305266"/>
              <a:gd name="connsiteX3" fmla="*/ 2688609 w 2694934"/>
              <a:gd name="connsiteY3" fmla="*/ 1282890 h 6305266"/>
              <a:gd name="connsiteX4" fmla="*/ 1514902 w 2694934"/>
              <a:gd name="connsiteY4" fmla="*/ 668740 h 6305266"/>
              <a:gd name="connsiteX5" fmla="*/ 873457 w 2694934"/>
              <a:gd name="connsiteY5" fmla="*/ 0 h 63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4934" h="6305266">
                <a:moveTo>
                  <a:pt x="0" y="6305266"/>
                </a:moveTo>
                <a:cubicBezTo>
                  <a:pt x="627797" y="6020937"/>
                  <a:pt x="1255594" y="5736609"/>
                  <a:pt x="1583140" y="5240740"/>
                </a:cubicBezTo>
                <a:cubicBezTo>
                  <a:pt x="1910686" y="4744871"/>
                  <a:pt x="1781033" y="3989696"/>
                  <a:pt x="1965278" y="3330054"/>
                </a:cubicBezTo>
                <a:cubicBezTo>
                  <a:pt x="2149523" y="2670412"/>
                  <a:pt x="2763672" y="1726442"/>
                  <a:pt x="2688609" y="1282890"/>
                </a:cubicBezTo>
                <a:cubicBezTo>
                  <a:pt x="2613546" y="839338"/>
                  <a:pt x="1817427" y="882555"/>
                  <a:pt x="1514902" y="668740"/>
                </a:cubicBezTo>
                <a:cubicBezTo>
                  <a:pt x="1212377" y="454925"/>
                  <a:pt x="1137314" y="97809"/>
                  <a:pt x="873457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E22AFE2-5715-4A36-AFD2-16A51D16B44E}"/>
              </a:ext>
            </a:extLst>
          </p:cNvPr>
          <p:cNvSpPr/>
          <p:nvPr/>
        </p:nvSpPr>
        <p:spPr>
          <a:xfrm>
            <a:off x="-425413" y="183083"/>
            <a:ext cx="2482302" cy="5527343"/>
          </a:xfrm>
          <a:custGeom>
            <a:avLst/>
            <a:gdLst>
              <a:gd name="connsiteX0" fmla="*/ 0 w 2482302"/>
              <a:gd name="connsiteY0" fmla="*/ 5527343 h 5527343"/>
              <a:gd name="connsiteX1" fmla="*/ 1351128 w 2482302"/>
              <a:gd name="connsiteY1" fmla="*/ 4844955 h 5527343"/>
              <a:gd name="connsiteX2" fmla="*/ 1037230 w 2482302"/>
              <a:gd name="connsiteY2" fmla="*/ 3220871 h 5527343"/>
              <a:gd name="connsiteX3" fmla="*/ 1678675 w 2482302"/>
              <a:gd name="connsiteY3" fmla="*/ 2238232 h 5527343"/>
              <a:gd name="connsiteX4" fmla="*/ 2470245 w 2482302"/>
              <a:gd name="connsiteY4" fmla="*/ 955343 h 5527343"/>
              <a:gd name="connsiteX5" fmla="*/ 1023582 w 2482302"/>
              <a:gd name="connsiteY5" fmla="*/ 1282889 h 5527343"/>
              <a:gd name="connsiteX6" fmla="*/ 723331 w 2482302"/>
              <a:gd name="connsiteY6" fmla="*/ 259307 h 5527343"/>
              <a:gd name="connsiteX7" fmla="*/ 286603 w 2482302"/>
              <a:gd name="connsiteY7" fmla="*/ 0 h 5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2302" h="5527343">
                <a:moveTo>
                  <a:pt x="0" y="5527343"/>
                </a:moveTo>
                <a:cubicBezTo>
                  <a:pt x="589128" y="5378355"/>
                  <a:pt x="1178256" y="5229367"/>
                  <a:pt x="1351128" y="4844955"/>
                </a:cubicBezTo>
                <a:cubicBezTo>
                  <a:pt x="1524000" y="4460543"/>
                  <a:pt x="982639" y="3655325"/>
                  <a:pt x="1037230" y="3220871"/>
                </a:cubicBezTo>
                <a:cubicBezTo>
                  <a:pt x="1091821" y="2786417"/>
                  <a:pt x="1439839" y="2615820"/>
                  <a:pt x="1678675" y="2238232"/>
                </a:cubicBezTo>
                <a:cubicBezTo>
                  <a:pt x="1917511" y="1860644"/>
                  <a:pt x="2579427" y="1114567"/>
                  <a:pt x="2470245" y="955343"/>
                </a:cubicBezTo>
                <a:cubicBezTo>
                  <a:pt x="2361063" y="796119"/>
                  <a:pt x="1314734" y="1398895"/>
                  <a:pt x="1023582" y="1282889"/>
                </a:cubicBezTo>
                <a:cubicBezTo>
                  <a:pt x="732430" y="1166883"/>
                  <a:pt x="846161" y="473122"/>
                  <a:pt x="723331" y="259307"/>
                </a:cubicBezTo>
                <a:cubicBezTo>
                  <a:pt x="600501" y="45492"/>
                  <a:pt x="432179" y="22746"/>
                  <a:pt x="28660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C26A3B8-52B0-458A-83C3-3F8CB62A7276}"/>
              </a:ext>
            </a:extLst>
          </p:cNvPr>
          <p:cNvSpPr/>
          <p:nvPr/>
        </p:nvSpPr>
        <p:spPr>
          <a:xfrm>
            <a:off x="-144393" y="359023"/>
            <a:ext cx="710404" cy="4776716"/>
          </a:xfrm>
          <a:custGeom>
            <a:avLst/>
            <a:gdLst>
              <a:gd name="connsiteX0" fmla="*/ 0 w 710404"/>
              <a:gd name="connsiteY0" fmla="*/ 4776716 h 4776716"/>
              <a:gd name="connsiteX1" fmla="*/ 477671 w 710404"/>
              <a:gd name="connsiteY1" fmla="*/ 3698543 h 4776716"/>
              <a:gd name="connsiteX2" fmla="*/ 709683 w 710404"/>
              <a:gd name="connsiteY2" fmla="*/ 1924334 h 4776716"/>
              <a:gd name="connsiteX3" fmla="*/ 409432 w 710404"/>
              <a:gd name="connsiteY3" fmla="*/ 982639 h 4776716"/>
              <a:gd name="connsiteX4" fmla="*/ 395785 w 710404"/>
              <a:gd name="connsiteY4" fmla="*/ 327546 h 4776716"/>
              <a:gd name="connsiteX5" fmla="*/ 163773 w 710404"/>
              <a:gd name="connsiteY5" fmla="*/ 0 h 477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0404" h="4776716">
                <a:moveTo>
                  <a:pt x="0" y="4776716"/>
                </a:moveTo>
                <a:cubicBezTo>
                  <a:pt x="179695" y="4475328"/>
                  <a:pt x="359391" y="4173940"/>
                  <a:pt x="477671" y="3698543"/>
                </a:cubicBezTo>
                <a:cubicBezTo>
                  <a:pt x="595952" y="3223146"/>
                  <a:pt x="721056" y="2376985"/>
                  <a:pt x="709683" y="1924334"/>
                </a:cubicBezTo>
                <a:cubicBezTo>
                  <a:pt x="698310" y="1471683"/>
                  <a:pt x="461748" y="1248770"/>
                  <a:pt x="409432" y="982639"/>
                </a:cubicBezTo>
                <a:cubicBezTo>
                  <a:pt x="357116" y="716508"/>
                  <a:pt x="436728" y="491319"/>
                  <a:pt x="395785" y="327546"/>
                </a:cubicBezTo>
                <a:cubicBezTo>
                  <a:pt x="354842" y="163773"/>
                  <a:pt x="261582" y="36394"/>
                  <a:pt x="16377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6FB61C7-DB22-41E8-A40B-BEFBD7D3A7D5}"/>
              </a:ext>
            </a:extLst>
          </p:cNvPr>
          <p:cNvSpPr/>
          <p:nvPr/>
        </p:nvSpPr>
        <p:spPr>
          <a:xfrm>
            <a:off x="9574990" y="1828557"/>
            <a:ext cx="2729552" cy="5254388"/>
          </a:xfrm>
          <a:custGeom>
            <a:avLst/>
            <a:gdLst>
              <a:gd name="connsiteX0" fmla="*/ 0 w 2729552"/>
              <a:gd name="connsiteY0" fmla="*/ 5254388 h 5254388"/>
              <a:gd name="connsiteX1" fmla="*/ 504967 w 2729552"/>
              <a:gd name="connsiteY1" fmla="*/ 4148919 h 5254388"/>
              <a:gd name="connsiteX2" fmla="*/ 2115403 w 2729552"/>
              <a:gd name="connsiteY2" fmla="*/ 3029803 h 5254388"/>
              <a:gd name="connsiteX3" fmla="*/ 2279176 w 2729552"/>
              <a:gd name="connsiteY3" fmla="*/ 1337480 h 5254388"/>
              <a:gd name="connsiteX4" fmla="*/ 2729552 w 2729552"/>
              <a:gd name="connsiteY4" fmla="*/ 0 h 525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552" h="5254388">
                <a:moveTo>
                  <a:pt x="0" y="5254388"/>
                </a:moveTo>
                <a:cubicBezTo>
                  <a:pt x="76200" y="4887035"/>
                  <a:pt x="152400" y="4519683"/>
                  <a:pt x="504967" y="4148919"/>
                </a:cubicBezTo>
                <a:cubicBezTo>
                  <a:pt x="857534" y="3778155"/>
                  <a:pt x="1819702" y="3498376"/>
                  <a:pt x="2115403" y="3029803"/>
                </a:cubicBezTo>
                <a:cubicBezTo>
                  <a:pt x="2411104" y="2561230"/>
                  <a:pt x="2176818" y="1842447"/>
                  <a:pt x="2279176" y="1337480"/>
                </a:cubicBezTo>
                <a:cubicBezTo>
                  <a:pt x="2381534" y="832513"/>
                  <a:pt x="2579427" y="334370"/>
                  <a:pt x="2729552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491BAB4-47A2-4762-B9F9-EEE54ADD6A8C}"/>
              </a:ext>
            </a:extLst>
          </p:cNvPr>
          <p:cNvSpPr/>
          <p:nvPr/>
        </p:nvSpPr>
        <p:spPr>
          <a:xfrm>
            <a:off x="10340944" y="5918494"/>
            <a:ext cx="2019868" cy="939506"/>
          </a:xfrm>
          <a:custGeom>
            <a:avLst/>
            <a:gdLst>
              <a:gd name="connsiteX0" fmla="*/ 0 w 2019868"/>
              <a:gd name="connsiteY0" fmla="*/ 939506 h 939506"/>
              <a:gd name="connsiteX1" fmla="*/ 1023582 w 2019868"/>
              <a:gd name="connsiteY1" fmla="*/ 25106 h 939506"/>
              <a:gd name="connsiteX2" fmla="*/ 2019868 w 2019868"/>
              <a:gd name="connsiteY2" fmla="*/ 229823 h 93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868" h="939506">
                <a:moveTo>
                  <a:pt x="0" y="939506"/>
                </a:moveTo>
                <a:cubicBezTo>
                  <a:pt x="343468" y="541446"/>
                  <a:pt x="686937" y="143386"/>
                  <a:pt x="1023582" y="25106"/>
                </a:cubicBezTo>
                <a:cubicBezTo>
                  <a:pt x="1360227" y="-93175"/>
                  <a:pt x="1821976" y="245745"/>
                  <a:pt x="2019868" y="229823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54D6DD-A9EB-4882-9A55-927D3F4B4BE4}"/>
              </a:ext>
            </a:extLst>
          </p:cNvPr>
          <p:cNvGrpSpPr/>
          <p:nvPr/>
        </p:nvGrpSpPr>
        <p:grpSpPr>
          <a:xfrm>
            <a:off x="2421757" y="2090172"/>
            <a:ext cx="7596951" cy="1938993"/>
            <a:chOff x="2421757" y="2875002"/>
            <a:chExt cx="7596951" cy="193899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1D8873-507C-4BFC-BD5F-A7A8C2A74A07}"/>
                </a:ext>
              </a:extLst>
            </p:cNvPr>
            <p:cNvSpPr txBox="1"/>
            <p:nvPr/>
          </p:nvSpPr>
          <p:spPr>
            <a:xfrm>
              <a:off x="2421757" y="2875002"/>
              <a:ext cx="759695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6600" spc="300" dirty="0">
                  <a:solidFill>
                    <a:srgbClr val="FFFFFF"/>
                  </a:solidFill>
                  <a:latin typeface="Montserrat Black" panose="00000A00000000000000" pitchFamily="2" charset="0"/>
                </a:rPr>
                <a:t>CHALLENGE</a:t>
              </a:r>
              <a:r>
                <a:rPr lang="en-US" sz="6600" spc="300" dirty="0">
                  <a:solidFill>
                    <a:srgbClr val="FFFFFF"/>
                  </a:solidFill>
                  <a:latin typeface="Montserrat Black" panose="00000A00000000000000" pitchFamily="2" charset="0"/>
                </a:rPr>
                <a:t> </a:t>
              </a:r>
              <a:r>
                <a:rPr lang="en-US" sz="6600" spc="300" dirty="0">
                  <a:solidFill>
                    <a:srgbClr val="FFE91C"/>
                  </a:solidFill>
                  <a:latin typeface="Montserrat Black" panose="00000A00000000000000" pitchFamily="2" charset="0"/>
                </a:rPr>
                <a:t>04</a:t>
              </a:r>
              <a:endParaRPr lang="en-ID" sz="6600" spc="300" dirty="0">
                <a:solidFill>
                  <a:srgbClr val="FFE91C"/>
                </a:solidFill>
                <a:latin typeface="Montserrat Black" panose="00000A00000000000000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DFD1AC0-B0CB-4BDC-9FDC-ED0E65F2193E}"/>
                </a:ext>
              </a:extLst>
            </p:cNvPr>
            <p:cNvSpPr txBox="1"/>
            <p:nvPr/>
          </p:nvSpPr>
          <p:spPr>
            <a:xfrm>
              <a:off x="2781151" y="3982998"/>
              <a:ext cx="66297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err="1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“Mahasiswa</a:t>
              </a:r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mampu</a:t>
              </a:r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melakukan</a:t>
              </a:r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en-US" sz="2400" dirty="0" err="1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instalasi</a:t>
              </a:r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Git </a:t>
              </a:r>
            </a:p>
            <a:p>
              <a:pPr algn="ctr"/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dan </a:t>
              </a:r>
              <a:r>
                <a:rPr lang="en-US" sz="2400" dirty="0" err="1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mengkonfigurasikannya</a:t>
              </a:r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di Android Studio”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AEE1F97-52ED-4B82-8628-08734C9A1022}"/>
              </a:ext>
            </a:extLst>
          </p:cNvPr>
          <p:cNvSpPr txBox="1"/>
          <p:nvPr/>
        </p:nvSpPr>
        <p:spPr>
          <a:xfrm>
            <a:off x="4142904" y="5133664"/>
            <a:ext cx="396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 </a:t>
            </a:r>
            <a:r>
              <a:rPr lang="en-US" dirty="0" err="1">
                <a:solidFill>
                  <a:srgbClr val="FFFF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Menit</a:t>
            </a:r>
            <a:r>
              <a:rPr lang="en-US" dirty="0">
                <a:solidFill>
                  <a:srgbClr val="FFFF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untuk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membuat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Study Plan</a:t>
            </a:r>
            <a:endParaRPr lang="en-ID" dirty="0">
              <a:solidFill>
                <a:schemeClr val="bg1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161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80B89A2-53CD-4B08-BF27-F2B53831744D}"/>
              </a:ext>
            </a:extLst>
          </p:cNvPr>
          <p:cNvSpPr/>
          <p:nvPr/>
        </p:nvSpPr>
        <p:spPr>
          <a:xfrm>
            <a:off x="-187879" y="-46526"/>
            <a:ext cx="2694934" cy="6305266"/>
          </a:xfrm>
          <a:custGeom>
            <a:avLst/>
            <a:gdLst>
              <a:gd name="connsiteX0" fmla="*/ 0 w 2694934"/>
              <a:gd name="connsiteY0" fmla="*/ 6305266 h 6305266"/>
              <a:gd name="connsiteX1" fmla="*/ 1583140 w 2694934"/>
              <a:gd name="connsiteY1" fmla="*/ 5240740 h 6305266"/>
              <a:gd name="connsiteX2" fmla="*/ 1965278 w 2694934"/>
              <a:gd name="connsiteY2" fmla="*/ 3330054 h 6305266"/>
              <a:gd name="connsiteX3" fmla="*/ 2688609 w 2694934"/>
              <a:gd name="connsiteY3" fmla="*/ 1282890 h 6305266"/>
              <a:gd name="connsiteX4" fmla="*/ 1514902 w 2694934"/>
              <a:gd name="connsiteY4" fmla="*/ 668740 h 6305266"/>
              <a:gd name="connsiteX5" fmla="*/ 873457 w 2694934"/>
              <a:gd name="connsiteY5" fmla="*/ 0 h 63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4934" h="6305266">
                <a:moveTo>
                  <a:pt x="0" y="6305266"/>
                </a:moveTo>
                <a:cubicBezTo>
                  <a:pt x="627797" y="6020937"/>
                  <a:pt x="1255594" y="5736609"/>
                  <a:pt x="1583140" y="5240740"/>
                </a:cubicBezTo>
                <a:cubicBezTo>
                  <a:pt x="1910686" y="4744871"/>
                  <a:pt x="1781033" y="3989696"/>
                  <a:pt x="1965278" y="3330054"/>
                </a:cubicBezTo>
                <a:cubicBezTo>
                  <a:pt x="2149523" y="2670412"/>
                  <a:pt x="2763672" y="1726442"/>
                  <a:pt x="2688609" y="1282890"/>
                </a:cubicBezTo>
                <a:cubicBezTo>
                  <a:pt x="2613546" y="839338"/>
                  <a:pt x="1817427" y="882555"/>
                  <a:pt x="1514902" y="668740"/>
                </a:cubicBezTo>
                <a:cubicBezTo>
                  <a:pt x="1212377" y="454925"/>
                  <a:pt x="1137314" y="97809"/>
                  <a:pt x="873457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E22AFE2-5715-4A36-AFD2-16A51D16B44E}"/>
              </a:ext>
            </a:extLst>
          </p:cNvPr>
          <p:cNvSpPr/>
          <p:nvPr/>
        </p:nvSpPr>
        <p:spPr>
          <a:xfrm>
            <a:off x="-425413" y="183083"/>
            <a:ext cx="2482302" cy="5527343"/>
          </a:xfrm>
          <a:custGeom>
            <a:avLst/>
            <a:gdLst>
              <a:gd name="connsiteX0" fmla="*/ 0 w 2482302"/>
              <a:gd name="connsiteY0" fmla="*/ 5527343 h 5527343"/>
              <a:gd name="connsiteX1" fmla="*/ 1351128 w 2482302"/>
              <a:gd name="connsiteY1" fmla="*/ 4844955 h 5527343"/>
              <a:gd name="connsiteX2" fmla="*/ 1037230 w 2482302"/>
              <a:gd name="connsiteY2" fmla="*/ 3220871 h 5527343"/>
              <a:gd name="connsiteX3" fmla="*/ 1678675 w 2482302"/>
              <a:gd name="connsiteY3" fmla="*/ 2238232 h 5527343"/>
              <a:gd name="connsiteX4" fmla="*/ 2470245 w 2482302"/>
              <a:gd name="connsiteY4" fmla="*/ 955343 h 5527343"/>
              <a:gd name="connsiteX5" fmla="*/ 1023582 w 2482302"/>
              <a:gd name="connsiteY5" fmla="*/ 1282889 h 5527343"/>
              <a:gd name="connsiteX6" fmla="*/ 723331 w 2482302"/>
              <a:gd name="connsiteY6" fmla="*/ 259307 h 5527343"/>
              <a:gd name="connsiteX7" fmla="*/ 286603 w 2482302"/>
              <a:gd name="connsiteY7" fmla="*/ 0 h 5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2302" h="5527343">
                <a:moveTo>
                  <a:pt x="0" y="5527343"/>
                </a:moveTo>
                <a:cubicBezTo>
                  <a:pt x="589128" y="5378355"/>
                  <a:pt x="1178256" y="5229367"/>
                  <a:pt x="1351128" y="4844955"/>
                </a:cubicBezTo>
                <a:cubicBezTo>
                  <a:pt x="1524000" y="4460543"/>
                  <a:pt x="982639" y="3655325"/>
                  <a:pt x="1037230" y="3220871"/>
                </a:cubicBezTo>
                <a:cubicBezTo>
                  <a:pt x="1091821" y="2786417"/>
                  <a:pt x="1439839" y="2615820"/>
                  <a:pt x="1678675" y="2238232"/>
                </a:cubicBezTo>
                <a:cubicBezTo>
                  <a:pt x="1917511" y="1860644"/>
                  <a:pt x="2579427" y="1114567"/>
                  <a:pt x="2470245" y="955343"/>
                </a:cubicBezTo>
                <a:cubicBezTo>
                  <a:pt x="2361063" y="796119"/>
                  <a:pt x="1314734" y="1398895"/>
                  <a:pt x="1023582" y="1282889"/>
                </a:cubicBezTo>
                <a:cubicBezTo>
                  <a:pt x="732430" y="1166883"/>
                  <a:pt x="846161" y="473122"/>
                  <a:pt x="723331" y="259307"/>
                </a:cubicBezTo>
                <a:cubicBezTo>
                  <a:pt x="600501" y="45492"/>
                  <a:pt x="432179" y="22746"/>
                  <a:pt x="28660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C26A3B8-52B0-458A-83C3-3F8CB62A7276}"/>
              </a:ext>
            </a:extLst>
          </p:cNvPr>
          <p:cNvSpPr/>
          <p:nvPr/>
        </p:nvSpPr>
        <p:spPr>
          <a:xfrm>
            <a:off x="-144393" y="359023"/>
            <a:ext cx="710404" cy="4776716"/>
          </a:xfrm>
          <a:custGeom>
            <a:avLst/>
            <a:gdLst>
              <a:gd name="connsiteX0" fmla="*/ 0 w 710404"/>
              <a:gd name="connsiteY0" fmla="*/ 4776716 h 4776716"/>
              <a:gd name="connsiteX1" fmla="*/ 477671 w 710404"/>
              <a:gd name="connsiteY1" fmla="*/ 3698543 h 4776716"/>
              <a:gd name="connsiteX2" fmla="*/ 709683 w 710404"/>
              <a:gd name="connsiteY2" fmla="*/ 1924334 h 4776716"/>
              <a:gd name="connsiteX3" fmla="*/ 409432 w 710404"/>
              <a:gd name="connsiteY3" fmla="*/ 982639 h 4776716"/>
              <a:gd name="connsiteX4" fmla="*/ 395785 w 710404"/>
              <a:gd name="connsiteY4" fmla="*/ 327546 h 4776716"/>
              <a:gd name="connsiteX5" fmla="*/ 163773 w 710404"/>
              <a:gd name="connsiteY5" fmla="*/ 0 h 477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0404" h="4776716">
                <a:moveTo>
                  <a:pt x="0" y="4776716"/>
                </a:moveTo>
                <a:cubicBezTo>
                  <a:pt x="179695" y="4475328"/>
                  <a:pt x="359391" y="4173940"/>
                  <a:pt x="477671" y="3698543"/>
                </a:cubicBezTo>
                <a:cubicBezTo>
                  <a:pt x="595952" y="3223146"/>
                  <a:pt x="721056" y="2376985"/>
                  <a:pt x="709683" y="1924334"/>
                </a:cubicBezTo>
                <a:cubicBezTo>
                  <a:pt x="698310" y="1471683"/>
                  <a:pt x="461748" y="1248770"/>
                  <a:pt x="409432" y="982639"/>
                </a:cubicBezTo>
                <a:cubicBezTo>
                  <a:pt x="357116" y="716508"/>
                  <a:pt x="436728" y="491319"/>
                  <a:pt x="395785" y="327546"/>
                </a:cubicBezTo>
                <a:cubicBezTo>
                  <a:pt x="354842" y="163773"/>
                  <a:pt x="261582" y="36394"/>
                  <a:pt x="16377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6FB61C7-DB22-41E8-A40B-BEFBD7D3A7D5}"/>
              </a:ext>
            </a:extLst>
          </p:cNvPr>
          <p:cNvSpPr/>
          <p:nvPr/>
        </p:nvSpPr>
        <p:spPr>
          <a:xfrm>
            <a:off x="9574990" y="1828557"/>
            <a:ext cx="2729552" cy="5254388"/>
          </a:xfrm>
          <a:custGeom>
            <a:avLst/>
            <a:gdLst>
              <a:gd name="connsiteX0" fmla="*/ 0 w 2729552"/>
              <a:gd name="connsiteY0" fmla="*/ 5254388 h 5254388"/>
              <a:gd name="connsiteX1" fmla="*/ 504967 w 2729552"/>
              <a:gd name="connsiteY1" fmla="*/ 4148919 h 5254388"/>
              <a:gd name="connsiteX2" fmla="*/ 2115403 w 2729552"/>
              <a:gd name="connsiteY2" fmla="*/ 3029803 h 5254388"/>
              <a:gd name="connsiteX3" fmla="*/ 2279176 w 2729552"/>
              <a:gd name="connsiteY3" fmla="*/ 1337480 h 5254388"/>
              <a:gd name="connsiteX4" fmla="*/ 2729552 w 2729552"/>
              <a:gd name="connsiteY4" fmla="*/ 0 h 525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552" h="5254388">
                <a:moveTo>
                  <a:pt x="0" y="5254388"/>
                </a:moveTo>
                <a:cubicBezTo>
                  <a:pt x="76200" y="4887035"/>
                  <a:pt x="152400" y="4519683"/>
                  <a:pt x="504967" y="4148919"/>
                </a:cubicBezTo>
                <a:cubicBezTo>
                  <a:pt x="857534" y="3778155"/>
                  <a:pt x="1819702" y="3498376"/>
                  <a:pt x="2115403" y="3029803"/>
                </a:cubicBezTo>
                <a:cubicBezTo>
                  <a:pt x="2411104" y="2561230"/>
                  <a:pt x="2176818" y="1842447"/>
                  <a:pt x="2279176" y="1337480"/>
                </a:cubicBezTo>
                <a:cubicBezTo>
                  <a:pt x="2381534" y="832513"/>
                  <a:pt x="2579427" y="334370"/>
                  <a:pt x="2729552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491BAB4-47A2-4762-B9F9-EEE54ADD6A8C}"/>
              </a:ext>
            </a:extLst>
          </p:cNvPr>
          <p:cNvSpPr/>
          <p:nvPr/>
        </p:nvSpPr>
        <p:spPr>
          <a:xfrm>
            <a:off x="10340944" y="5918494"/>
            <a:ext cx="2019868" cy="939506"/>
          </a:xfrm>
          <a:custGeom>
            <a:avLst/>
            <a:gdLst>
              <a:gd name="connsiteX0" fmla="*/ 0 w 2019868"/>
              <a:gd name="connsiteY0" fmla="*/ 939506 h 939506"/>
              <a:gd name="connsiteX1" fmla="*/ 1023582 w 2019868"/>
              <a:gd name="connsiteY1" fmla="*/ 25106 h 939506"/>
              <a:gd name="connsiteX2" fmla="*/ 2019868 w 2019868"/>
              <a:gd name="connsiteY2" fmla="*/ 229823 h 93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868" h="939506">
                <a:moveTo>
                  <a:pt x="0" y="939506"/>
                </a:moveTo>
                <a:cubicBezTo>
                  <a:pt x="343468" y="541446"/>
                  <a:pt x="686937" y="143386"/>
                  <a:pt x="1023582" y="25106"/>
                </a:cubicBezTo>
                <a:cubicBezTo>
                  <a:pt x="1360227" y="-93175"/>
                  <a:pt x="1821976" y="245745"/>
                  <a:pt x="2019868" y="229823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1D8873-507C-4BFC-BD5F-A7A8C2A74A07}"/>
              </a:ext>
            </a:extLst>
          </p:cNvPr>
          <p:cNvSpPr txBox="1"/>
          <p:nvPr/>
        </p:nvSpPr>
        <p:spPr>
          <a:xfrm>
            <a:off x="3272952" y="2367171"/>
            <a:ext cx="564609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spc="300" dirty="0">
                <a:solidFill>
                  <a:srgbClr val="FFFFFF"/>
                </a:solidFill>
                <a:latin typeface="Montserrat Black" panose="00000A00000000000000" pitchFamily="2" charset="0"/>
              </a:rPr>
              <a:t>EXPECTED </a:t>
            </a:r>
          </a:p>
          <a:p>
            <a:pPr algn="ctr"/>
            <a:r>
              <a:rPr lang="en-US" sz="6600" spc="300" dirty="0">
                <a:solidFill>
                  <a:srgbClr val="FFE91C"/>
                </a:solidFill>
                <a:latin typeface="Montserrat Black" panose="00000A00000000000000" pitchFamily="2" charset="0"/>
              </a:rPr>
              <a:t>RESULT</a:t>
            </a:r>
            <a:endParaRPr lang="en-ID" sz="6600" spc="300" dirty="0">
              <a:solidFill>
                <a:srgbClr val="FFE91C"/>
              </a:solidFill>
              <a:latin typeface="Montserrat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793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80B89A2-53CD-4B08-BF27-F2B53831744D}"/>
              </a:ext>
            </a:extLst>
          </p:cNvPr>
          <p:cNvSpPr/>
          <p:nvPr/>
        </p:nvSpPr>
        <p:spPr>
          <a:xfrm>
            <a:off x="-187879" y="-46526"/>
            <a:ext cx="2694934" cy="6305266"/>
          </a:xfrm>
          <a:custGeom>
            <a:avLst/>
            <a:gdLst>
              <a:gd name="connsiteX0" fmla="*/ 0 w 2694934"/>
              <a:gd name="connsiteY0" fmla="*/ 6305266 h 6305266"/>
              <a:gd name="connsiteX1" fmla="*/ 1583140 w 2694934"/>
              <a:gd name="connsiteY1" fmla="*/ 5240740 h 6305266"/>
              <a:gd name="connsiteX2" fmla="*/ 1965278 w 2694934"/>
              <a:gd name="connsiteY2" fmla="*/ 3330054 h 6305266"/>
              <a:gd name="connsiteX3" fmla="*/ 2688609 w 2694934"/>
              <a:gd name="connsiteY3" fmla="*/ 1282890 h 6305266"/>
              <a:gd name="connsiteX4" fmla="*/ 1514902 w 2694934"/>
              <a:gd name="connsiteY4" fmla="*/ 668740 h 6305266"/>
              <a:gd name="connsiteX5" fmla="*/ 873457 w 2694934"/>
              <a:gd name="connsiteY5" fmla="*/ 0 h 63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4934" h="6305266">
                <a:moveTo>
                  <a:pt x="0" y="6305266"/>
                </a:moveTo>
                <a:cubicBezTo>
                  <a:pt x="627797" y="6020937"/>
                  <a:pt x="1255594" y="5736609"/>
                  <a:pt x="1583140" y="5240740"/>
                </a:cubicBezTo>
                <a:cubicBezTo>
                  <a:pt x="1910686" y="4744871"/>
                  <a:pt x="1781033" y="3989696"/>
                  <a:pt x="1965278" y="3330054"/>
                </a:cubicBezTo>
                <a:cubicBezTo>
                  <a:pt x="2149523" y="2670412"/>
                  <a:pt x="2763672" y="1726442"/>
                  <a:pt x="2688609" y="1282890"/>
                </a:cubicBezTo>
                <a:cubicBezTo>
                  <a:pt x="2613546" y="839338"/>
                  <a:pt x="1817427" y="882555"/>
                  <a:pt x="1514902" y="668740"/>
                </a:cubicBezTo>
                <a:cubicBezTo>
                  <a:pt x="1212377" y="454925"/>
                  <a:pt x="1137314" y="97809"/>
                  <a:pt x="873457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E22AFE2-5715-4A36-AFD2-16A51D16B44E}"/>
              </a:ext>
            </a:extLst>
          </p:cNvPr>
          <p:cNvSpPr/>
          <p:nvPr/>
        </p:nvSpPr>
        <p:spPr>
          <a:xfrm>
            <a:off x="-425413" y="183083"/>
            <a:ext cx="2482302" cy="5527343"/>
          </a:xfrm>
          <a:custGeom>
            <a:avLst/>
            <a:gdLst>
              <a:gd name="connsiteX0" fmla="*/ 0 w 2482302"/>
              <a:gd name="connsiteY0" fmla="*/ 5527343 h 5527343"/>
              <a:gd name="connsiteX1" fmla="*/ 1351128 w 2482302"/>
              <a:gd name="connsiteY1" fmla="*/ 4844955 h 5527343"/>
              <a:gd name="connsiteX2" fmla="*/ 1037230 w 2482302"/>
              <a:gd name="connsiteY2" fmla="*/ 3220871 h 5527343"/>
              <a:gd name="connsiteX3" fmla="*/ 1678675 w 2482302"/>
              <a:gd name="connsiteY3" fmla="*/ 2238232 h 5527343"/>
              <a:gd name="connsiteX4" fmla="*/ 2470245 w 2482302"/>
              <a:gd name="connsiteY4" fmla="*/ 955343 h 5527343"/>
              <a:gd name="connsiteX5" fmla="*/ 1023582 w 2482302"/>
              <a:gd name="connsiteY5" fmla="*/ 1282889 h 5527343"/>
              <a:gd name="connsiteX6" fmla="*/ 723331 w 2482302"/>
              <a:gd name="connsiteY6" fmla="*/ 259307 h 5527343"/>
              <a:gd name="connsiteX7" fmla="*/ 286603 w 2482302"/>
              <a:gd name="connsiteY7" fmla="*/ 0 h 5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2302" h="5527343">
                <a:moveTo>
                  <a:pt x="0" y="5527343"/>
                </a:moveTo>
                <a:cubicBezTo>
                  <a:pt x="589128" y="5378355"/>
                  <a:pt x="1178256" y="5229367"/>
                  <a:pt x="1351128" y="4844955"/>
                </a:cubicBezTo>
                <a:cubicBezTo>
                  <a:pt x="1524000" y="4460543"/>
                  <a:pt x="982639" y="3655325"/>
                  <a:pt x="1037230" y="3220871"/>
                </a:cubicBezTo>
                <a:cubicBezTo>
                  <a:pt x="1091821" y="2786417"/>
                  <a:pt x="1439839" y="2615820"/>
                  <a:pt x="1678675" y="2238232"/>
                </a:cubicBezTo>
                <a:cubicBezTo>
                  <a:pt x="1917511" y="1860644"/>
                  <a:pt x="2579427" y="1114567"/>
                  <a:pt x="2470245" y="955343"/>
                </a:cubicBezTo>
                <a:cubicBezTo>
                  <a:pt x="2361063" y="796119"/>
                  <a:pt x="1314734" y="1398895"/>
                  <a:pt x="1023582" y="1282889"/>
                </a:cubicBezTo>
                <a:cubicBezTo>
                  <a:pt x="732430" y="1166883"/>
                  <a:pt x="846161" y="473122"/>
                  <a:pt x="723331" y="259307"/>
                </a:cubicBezTo>
                <a:cubicBezTo>
                  <a:pt x="600501" y="45492"/>
                  <a:pt x="432179" y="22746"/>
                  <a:pt x="28660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C26A3B8-52B0-458A-83C3-3F8CB62A7276}"/>
              </a:ext>
            </a:extLst>
          </p:cNvPr>
          <p:cNvSpPr/>
          <p:nvPr/>
        </p:nvSpPr>
        <p:spPr>
          <a:xfrm>
            <a:off x="-144393" y="359023"/>
            <a:ext cx="710404" cy="4776716"/>
          </a:xfrm>
          <a:custGeom>
            <a:avLst/>
            <a:gdLst>
              <a:gd name="connsiteX0" fmla="*/ 0 w 710404"/>
              <a:gd name="connsiteY0" fmla="*/ 4776716 h 4776716"/>
              <a:gd name="connsiteX1" fmla="*/ 477671 w 710404"/>
              <a:gd name="connsiteY1" fmla="*/ 3698543 h 4776716"/>
              <a:gd name="connsiteX2" fmla="*/ 709683 w 710404"/>
              <a:gd name="connsiteY2" fmla="*/ 1924334 h 4776716"/>
              <a:gd name="connsiteX3" fmla="*/ 409432 w 710404"/>
              <a:gd name="connsiteY3" fmla="*/ 982639 h 4776716"/>
              <a:gd name="connsiteX4" fmla="*/ 395785 w 710404"/>
              <a:gd name="connsiteY4" fmla="*/ 327546 h 4776716"/>
              <a:gd name="connsiteX5" fmla="*/ 163773 w 710404"/>
              <a:gd name="connsiteY5" fmla="*/ 0 h 477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0404" h="4776716">
                <a:moveTo>
                  <a:pt x="0" y="4776716"/>
                </a:moveTo>
                <a:cubicBezTo>
                  <a:pt x="179695" y="4475328"/>
                  <a:pt x="359391" y="4173940"/>
                  <a:pt x="477671" y="3698543"/>
                </a:cubicBezTo>
                <a:cubicBezTo>
                  <a:pt x="595952" y="3223146"/>
                  <a:pt x="721056" y="2376985"/>
                  <a:pt x="709683" y="1924334"/>
                </a:cubicBezTo>
                <a:cubicBezTo>
                  <a:pt x="698310" y="1471683"/>
                  <a:pt x="461748" y="1248770"/>
                  <a:pt x="409432" y="982639"/>
                </a:cubicBezTo>
                <a:cubicBezTo>
                  <a:pt x="357116" y="716508"/>
                  <a:pt x="436728" y="491319"/>
                  <a:pt x="395785" y="327546"/>
                </a:cubicBezTo>
                <a:cubicBezTo>
                  <a:pt x="354842" y="163773"/>
                  <a:pt x="261582" y="36394"/>
                  <a:pt x="16377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6FB61C7-DB22-41E8-A40B-BEFBD7D3A7D5}"/>
              </a:ext>
            </a:extLst>
          </p:cNvPr>
          <p:cNvSpPr/>
          <p:nvPr/>
        </p:nvSpPr>
        <p:spPr>
          <a:xfrm>
            <a:off x="9574990" y="1828557"/>
            <a:ext cx="2729552" cy="5254388"/>
          </a:xfrm>
          <a:custGeom>
            <a:avLst/>
            <a:gdLst>
              <a:gd name="connsiteX0" fmla="*/ 0 w 2729552"/>
              <a:gd name="connsiteY0" fmla="*/ 5254388 h 5254388"/>
              <a:gd name="connsiteX1" fmla="*/ 504967 w 2729552"/>
              <a:gd name="connsiteY1" fmla="*/ 4148919 h 5254388"/>
              <a:gd name="connsiteX2" fmla="*/ 2115403 w 2729552"/>
              <a:gd name="connsiteY2" fmla="*/ 3029803 h 5254388"/>
              <a:gd name="connsiteX3" fmla="*/ 2279176 w 2729552"/>
              <a:gd name="connsiteY3" fmla="*/ 1337480 h 5254388"/>
              <a:gd name="connsiteX4" fmla="*/ 2729552 w 2729552"/>
              <a:gd name="connsiteY4" fmla="*/ 0 h 525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552" h="5254388">
                <a:moveTo>
                  <a:pt x="0" y="5254388"/>
                </a:moveTo>
                <a:cubicBezTo>
                  <a:pt x="76200" y="4887035"/>
                  <a:pt x="152400" y="4519683"/>
                  <a:pt x="504967" y="4148919"/>
                </a:cubicBezTo>
                <a:cubicBezTo>
                  <a:pt x="857534" y="3778155"/>
                  <a:pt x="1819702" y="3498376"/>
                  <a:pt x="2115403" y="3029803"/>
                </a:cubicBezTo>
                <a:cubicBezTo>
                  <a:pt x="2411104" y="2561230"/>
                  <a:pt x="2176818" y="1842447"/>
                  <a:pt x="2279176" y="1337480"/>
                </a:cubicBezTo>
                <a:cubicBezTo>
                  <a:pt x="2381534" y="832513"/>
                  <a:pt x="2579427" y="334370"/>
                  <a:pt x="2729552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491BAB4-47A2-4762-B9F9-EEE54ADD6A8C}"/>
              </a:ext>
            </a:extLst>
          </p:cNvPr>
          <p:cNvSpPr/>
          <p:nvPr/>
        </p:nvSpPr>
        <p:spPr>
          <a:xfrm>
            <a:off x="10340944" y="5918494"/>
            <a:ext cx="2019868" cy="939506"/>
          </a:xfrm>
          <a:custGeom>
            <a:avLst/>
            <a:gdLst>
              <a:gd name="connsiteX0" fmla="*/ 0 w 2019868"/>
              <a:gd name="connsiteY0" fmla="*/ 939506 h 939506"/>
              <a:gd name="connsiteX1" fmla="*/ 1023582 w 2019868"/>
              <a:gd name="connsiteY1" fmla="*/ 25106 h 939506"/>
              <a:gd name="connsiteX2" fmla="*/ 2019868 w 2019868"/>
              <a:gd name="connsiteY2" fmla="*/ 229823 h 93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868" h="939506">
                <a:moveTo>
                  <a:pt x="0" y="939506"/>
                </a:moveTo>
                <a:cubicBezTo>
                  <a:pt x="343468" y="541446"/>
                  <a:pt x="686937" y="143386"/>
                  <a:pt x="1023582" y="25106"/>
                </a:cubicBezTo>
                <a:cubicBezTo>
                  <a:pt x="1360227" y="-93175"/>
                  <a:pt x="1821976" y="245745"/>
                  <a:pt x="2019868" y="229823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A34FE5-230E-4619-A49C-79BC64FFABE2}"/>
              </a:ext>
            </a:extLst>
          </p:cNvPr>
          <p:cNvGrpSpPr/>
          <p:nvPr/>
        </p:nvGrpSpPr>
        <p:grpSpPr>
          <a:xfrm>
            <a:off x="3185246" y="1992673"/>
            <a:ext cx="5821508" cy="2872655"/>
            <a:chOff x="4223970" y="2680003"/>
            <a:chExt cx="5821508" cy="28726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1D8873-507C-4BFC-BD5F-A7A8C2A74A07}"/>
                </a:ext>
              </a:extLst>
            </p:cNvPr>
            <p:cNvSpPr txBox="1"/>
            <p:nvPr/>
          </p:nvSpPr>
          <p:spPr>
            <a:xfrm rot="16200000">
              <a:off x="3459338" y="3680030"/>
              <a:ext cx="263726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6600" dirty="0">
                  <a:solidFill>
                    <a:srgbClr val="FFFFFF"/>
                  </a:solidFill>
                  <a:latin typeface="Montserrat Black" panose="00000A00000000000000" pitchFamily="2" charset="0"/>
                </a:rPr>
                <a:t>TAKE</a:t>
              </a:r>
              <a:endParaRPr lang="en-ID" sz="6600" dirty="0">
                <a:solidFill>
                  <a:srgbClr val="FFFFFF"/>
                </a:solidFill>
                <a:latin typeface="Montserrat Black" panose="00000A00000000000000" pitchFamily="2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C23359E-C7F5-4622-9C89-5D109F39A5EA}"/>
                </a:ext>
              </a:extLst>
            </p:cNvPr>
            <p:cNvGrpSpPr/>
            <p:nvPr/>
          </p:nvGrpSpPr>
          <p:grpSpPr>
            <a:xfrm>
              <a:off x="5311953" y="2680003"/>
              <a:ext cx="1858296" cy="1569660"/>
              <a:chOff x="2669642" y="3901753"/>
              <a:chExt cx="1858296" cy="1569660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99DD96-4C37-4912-8664-05A60072D3E0}"/>
                  </a:ext>
                </a:extLst>
              </p:cNvPr>
              <p:cNvSpPr txBox="1"/>
              <p:nvPr/>
            </p:nvSpPr>
            <p:spPr>
              <a:xfrm>
                <a:off x="2669642" y="3901753"/>
                <a:ext cx="177952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9600" dirty="0">
                    <a:solidFill>
                      <a:srgbClr val="FFE91C"/>
                    </a:solidFill>
                    <a:latin typeface="Montserrat Black" panose="00000A00000000000000" pitchFamily="2" charset="0"/>
                  </a:rPr>
                  <a:t>10</a:t>
                </a:r>
                <a:endParaRPr lang="en-ID" sz="9600" dirty="0">
                  <a:solidFill>
                    <a:srgbClr val="FFE91C"/>
                  </a:solidFill>
                  <a:latin typeface="Montserrat Black" panose="00000A00000000000000" pitchFamily="2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CCCA70-3EFA-4E4D-B46B-24EBAF941811}"/>
                  </a:ext>
                </a:extLst>
              </p:cNvPr>
              <p:cNvSpPr txBox="1"/>
              <p:nvPr/>
            </p:nvSpPr>
            <p:spPr>
              <a:xfrm rot="5400000">
                <a:off x="3832555" y="4542540"/>
                <a:ext cx="10214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dirty="0">
                    <a:solidFill>
                      <a:srgbClr val="828488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</a:rPr>
                  <a:t>Minutes</a:t>
                </a:r>
                <a:endParaRPr lang="en-ID" dirty="0">
                  <a:solidFill>
                    <a:srgbClr val="828488"/>
                  </a:solidFill>
                  <a:latin typeface="Roboto Medium" panose="02000000000000000000" pitchFamily="2" charset="0"/>
                  <a:ea typeface="Roboto Medium" panose="02000000000000000000" pitchFamily="2" charset="0"/>
                </a:endParaRP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93A35DD-D75F-4D14-9F55-47F5913BF433}"/>
                </a:ext>
              </a:extLst>
            </p:cNvPr>
            <p:cNvSpPr/>
            <p:nvPr/>
          </p:nvSpPr>
          <p:spPr>
            <a:xfrm>
              <a:off x="5228134" y="3982998"/>
              <a:ext cx="4817344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9600" dirty="0">
                  <a:solidFill>
                    <a:srgbClr val="FFFFFF"/>
                  </a:solidFill>
                  <a:latin typeface="Montserrat Black" panose="00000A00000000000000" pitchFamily="2" charset="0"/>
                </a:rPr>
                <a:t>BREAK</a:t>
              </a:r>
              <a:endParaRPr lang="en-ID" sz="9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92649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FE2DE45D-39BF-4DC0-8017-32CB26AE4351}"/>
              </a:ext>
            </a:extLst>
          </p:cNvPr>
          <p:cNvCxnSpPr>
            <a:stCxn id="23" idx="2"/>
            <a:endCxn id="36" idx="1"/>
          </p:cNvCxnSpPr>
          <p:nvPr/>
        </p:nvCxnSpPr>
        <p:spPr>
          <a:xfrm rot="16200000" flipH="1">
            <a:off x="6033773" y="695746"/>
            <a:ext cx="2316644" cy="4712180"/>
          </a:xfrm>
          <a:prstGeom prst="curvedConnector2">
            <a:avLst/>
          </a:prstGeom>
          <a:ln>
            <a:solidFill>
              <a:srgbClr val="82848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80B89A2-53CD-4B08-BF27-F2B53831744D}"/>
              </a:ext>
            </a:extLst>
          </p:cNvPr>
          <p:cNvSpPr/>
          <p:nvPr/>
        </p:nvSpPr>
        <p:spPr>
          <a:xfrm>
            <a:off x="-187879" y="-46526"/>
            <a:ext cx="2694934" cy="6305266"/>
          </a:xfrm>
          <a:custGeom>
            <a:avLst/>
            <a:gdLst>
              <a:gd name="connsiteX0" fmla="*/ 0 w 2694934"/>
              <a:gd name="connsiteY0" fmla="*/ 6305266 h 6305266"/>
              <a:gd name="connsiteX1" fmla="*/ 1583140 w 2694934"/>
              <a:gd name="connsiteY1" fmla="*/ 5240740 h 6305266"/>
              <a:gd name="connsiteX2" fmla="*/ 1965278 w 2694934"/>
              <a:gd name="connsiteY2" fmla="*/ 3330054 h 6305266"/>
              <a:gd name="connsiteX3" fmla="*/ 2688609 w 2694934"/>
              <a:gd name="connsiteY3" fmla="*/ 1282890 h 6305266"/>
              <a:gd name="connsiteX4" fmla="*/ 1514902 w 2694934"/>
              <a:gd name="connsiteY4" fmla="*/ 668740 h 6305266"/>
              <a:gd name="connsiteX5" fmla="*/ 873457 w 2694934"/>
              <a:gd name="connsiteY5" fmla="*/ 0 h 63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4934" h="6305266">
                <a:moveTo>
                  <a:pt x="0" y="6305266"/>
                </a:moveTo>
                <a:cubicBezTo>
                  <a:pt x="627797" y="6020937"/>
                  <a:pt x="1255594" y="5736609"/>
                  <a:pt x="1583140" y="5240740"/>
                </a:cubicBezTo>
                <a:cubicBezTo>
                  <a:pt x="1910686" y="4744871"/>
                  <a:pt x="1781033" y="3989696"/>
                  <a:pt x="1965278" y="3330054"/>
                </a:cubicBezTo>
                <a:cubicBezTo>
                  <a:pt x="2149523" y="2670412"/>
                  <a:pt x="2763672" y="1726442"/>
                  <a:pt x="2688609" y="1282890"/>
                </a:cubicBezTo>
                <a:cubicBezTo>
                  <a:pt x="2613546" y="839338"/>
                  <a:pt x="1817427" y="882555"/>
                  <a:pt x="1514902" y="668740"/>
                </a:cubicBezTo>
                <a:cubicBezTo>
                  <a:pt x="1212377" y="454925"/>
                  <a:pt x="1137314" y="97809"/>
                  <a:pt x="873457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E22AFE2-5715-4A36-AFD2-16A51D16B44E}"/>
              </a:ext>
            </a:extLst>
          </p:cNvPr>
          <p:cNvSpPr/>
          <p:nvPr/>
        </p:nvSpPr>
        <p:spPr>
          <a:xfrm>
            <a:off x="-425413" y="183083"/>
            <a:ext cx="2482302" cy="5527343"/>
          </a:xfrm>
          <a:custGeom>
            <a:avLst/>
            <a:gdLst>
              <a:gd name="connsiteX0" fmla="*/ 0 w 2482302"/>
              <a:gd name="connsiteY0" fmla="*/ 5527343 h 5527343"/>
              <a:gd name="connsiteX1" fmla="*/ 1351128 w 2482302"/>
              <a:gd name="connsiteY1" fmla="*/ 4844955 h 5527343"/>
              <a:gd name="connsiteX2" fmla="*/ 1037230 w 2482302"/>
              <a:gd name="connsiteY2" fmla="*/ 3220871 h 5527343"/>
              <a:gd name="connsiteX3" fmla="*/ 1678675 w 2482302"/>
              <a:gd name="connsiteY3" fmla="*/ 2238232 h 5527343"/>
              <a:gd name="connsiteX4" fmla="*/ 2470245 w 2482302"/>
              <a:gd name="connsiteY4" fmla="*/ 955343 h 5527343"/>
              <a:gd name="connsiteX5" fmla="*/ 1023582 w 2482302"/>
              <a:gd name="connsiteY5" fmla="*/ 1282889 h 5527343"/>
              <a:gd name="connsiteX6" fmla="*/ 723331 w 2482302"/>
              <a:gd name="connsiteY6" fmla="*/ 259307 h 5527343"/>
              <a:gd name="connsiteX7" fmla="*/ 286603 w 2482302"/>
              <a:gd name="connsiteY7" fmla="*/ 0 h 5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2302" h="5527343">
                <a:moveTo>
                  <a:pt x="0" y="5527343"/>
                </a:moveTo>
                <a:cubicBezTo>
                  <a:pt x="589128" y="5378355"/>
                  <a:pt x="1178256" y="5229367"/>
                  <a:pt x="1351128" y="4844955"/>
                </a:cubicBezTo>
                <a:cubicBezTo>
                  <a:pt x="1524000" y="4460543"/>
                  <a:pt x="982639" y="3655325"/>
                  <a:pt x="1037230" y="3220871"/>
                </a:cubicBezTo>
                <a:cubicBezTo>
                  <a:pt x="1091821" y="2786417"/>
                  <a:pt x="1439839" y="2615820"/>
                  <a:pt x="1678675" y="2238232"/>
                </a:cubicBezTo>
                <a:cubicBezTo>
                  <a:pt x="1917511" y="1860644"/>
                  <a:pt x="2579427" y="1114567"/>
                  <a:pt x="2470245" y="955343"/>
                </a:cubicBezTo>
                <a:cubicBezTo>
                  <a:pt x="2361063" y="796119"/>
                  <a:pt x="1314734" y="1398895"/>
                  <a:pt x="1023582" y="1282889"/>
                </a:cubicBezTo>
                <a:cubicBezTo>
                  <a:pt x="732430" y="1166883"/>
                  <a:pt x="846161" y="473122"/>
                  <a:pt x="723331" y="259307"/>
                </a:cubicBezTo>
                <a:cubicBezTo>
                  <a:pt x="600501" y="45492"/>
                  <a:pt x="432179" y="22746"/>
                  <a:pt x="28660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C26A3B8-52B0-458A-83C3-3F8CB62A7276}"/>
              </a:ext>
            </a:extLst>
          </p:cNvPr>
          <p:cNvSpPr/>
          <p:nvPr/>
        </p:nvSpPr>
        <p:spPr>
          <a:xfrm>
            <a:off x="-144393" y="359023"/>
            <a:ext cx="710404" cy="4776716"/>
          </a:xfrm>
          <a:custGeom>
            <a:avLst/>
            <a:gdLst>
              <a:gd name="connsiteX0" fmla="*/ 0 w 710404"/>
              <a:gd name="connsiteY0" fmla="*/ 4776716 h 4776716"/>
              <a:gd name="connsiteX1" fmla="*/ 477671 w 710404"/>
              <a:gd name="connsiteY1" fmla="*/ 3698543 h 4776716"/>
              <a:gd name="connsiteX2" fmla="*/ 709683 w 710404"/>
              <a:gd name="connsiteY2" fmla="*/ 1924334 h 4776716"/>
              <a:gd name="connsiteX3" fmla="*/ 409432 w 710404"/>
              <a:gd name="connsiteY3" fmla="*/ 982639 h 4776716"/>
              <a:gd name="connsiteX4" fmla="*/ 395785 w 710404"/>
              <a:gd name="connsiteY4" fmla="*/ 327546 h 4776716"/>
              <a:gd name="connsiteX5" fmla="*/ 163773 w 710404"/>
              <a:gd name="connsiteY5" fmla="*/ 0 h 477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0404" h="4776716">
                <a:moveTo>
                  <a:pt x="0" y="4776716"/>
                </a:moveTo>
                <a:cubicBezTo>
                  <a:pt x="179695" y="4475328"/>
                  <a:pt x="359391" y="4173940"/>
                  <a:pt x="477671" y="3698543"/>
                </a:cubicBezTo>
                <a:cubicBezTo>
                  <a:pt x="595952" y="3223146"/>
                  <a:pt x="721056" y="2376985"/>
                  <a:pt x="709683" y="1924334"/>
                </a:cubicBezTo>
                <a:cubicBezTo>
                  <a:pt x="698310" y="1471683"/>
                  <a:pt x="461748" y="1248770"/>
                  <a:pt x="409432" y="982639"/>
                </a:cubicBezTo>
                <a:cubicBezTo>
                  <a:pt x="357116" y="716508"/>
                  <a:pt x="436728" y="491319"/>
                  <a:pt x="395785" y="327546"/>
                </a:cubicBezTo>
                <a:cubicBezTo>
                  <a:pt x="354842" y="163773"/>
                  <a:pt x="261582" y="36394"/>
                  <a:pt x="16377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55EB1D-59AE-4E92-A9B6-10136E96190B}"/>
              </a:ext>
            </a:extLst>
          </p:cNvPr>
          <p:cNvGrpSpPr/>
          <p:nvPr/>
        </p:nvGrpSpPr>
        <p:grpSpPr>
          <a:xfrm>
            <a:off x="286603" y="2747381"/>
            <a:ext cx="8557028" cy="6200725"/>
            <a:chOff x="272955" y="2387819"/>
            <a:chExt cx="8557028" cy="62007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EAD57B-3DEA-4621-94D7-566134847FB6}"/>
                </a:ext>
              </a:extLst>
            </p:cNvPr>
            <p:cNvSpPr/>
            <p:nvPr/>
          </p:nvSpPr>
          <p:spPr>
            <a:xfrm rot="5400000">
              <a:off x="2093854" y="566921"/>
              <a:ext cx="534300" cy="4176095"/>
            </a:xfrm>
            <a:prstGeom prst="rect">
              <a:avLst/>
            </a:prstGeom>
            <a:solidFill>
              <a:srgbClr val="FFE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42A4062-1275-4FCF-B034-F53480D81D4E}"/>
                </a:ext>
              </a:extLst>
            </p:cNvPr>
            <p:cNvSpPr txBox="1"/>
            <p:nvPr/>
          </p:nvSpPr>
          <p:spPr>
            <a:xfrm>
              <a:off x="272955" y="2454913"/>
              <a:ext cx="4294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spc="300" dirty="0">
                  <a:solidFill>
                    <a:srgbClr val="1F2228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PROJECT BASED LEARNING</a:t>
              </a:r>
            </a:p>
          </p:txBody>
        </p:sp>
        <p:pic>
          <p:nvPicPr>
            <p:cNvPr id="21" name="Picture 20" descr="A picture containing outdoor, person, person, riding&#10;&#10;Description automatically generated">
              <a:extLst>
                <a:ext uri="{FF2B5EF4-FFF2-40B4-BE49-F238E27FC236}">
                  <a16:creationId xmlns:a16="http://schemas.microsoft.com/office/drawing/2014/main" id="{40CBC9A4-B7B7-4D7C-BBAF-FA83318CF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55" y="2883859"/>
              <a:ext cx="8557028" cy="5704685"/>
            </a:xfrm>
            <a:prstGeom prst="rect">
              <a:avLst/>
            </a:prstGeom>
          </p:spPr>
        </p:pic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9B320E4-0C70-4A49-95F7-F3EC6D6C3FE1}"/>
              </a:ext>
            </a:extLst>
          </p:cNvPr>
          <p:cNvSpPr/>
          <p:nvPr/>
        </p:nvSpPr>
        <p:spPr>
          <a:xfrm>
            <a:off x="3996667" y="1279984"/>
            <a:ext cx="1678675" cy="613530"/>
          </a:xfrm>
          <a:prstGeom prst="round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rgbClr val="1F2228"/>
                </a:solidFill>
              </a:rPr>
              <a:t>#T</a:t>
            </a:r>
            <a:r>
              <a:rPr lang="en-ID" dirty="0" err="1">
                <a:solidFill>
                  <a:srgbClr val="1F2228"/>
                </a:solidFill>
              </a:rPr>
              <a:t>eamwork</a:t>
            </a:r>
            <a:endParaRPr lang="en-ID" dirty="0">
              <a:solidFill>
                <a:srgbClr val="1F2228"/>
              </a:solidFill>
              <a:latin typeface="Lato Light" panose="020F0302020204030203" pitchFamily="34" charset="0"/>
              <a:ea typeface="Roboto Medium" panose="0200000000000000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DF7A596-EE90-4882-BAE9-E1E52CC9D3F8}"/>
              </a:ext>
            </a:extLst>
          </p:cNvPr>
          <p:cNvSpPr/>
          <p:nvPr/>
        </p:nvSpPr>
        <p:spPr>
          <a:xfrm>
            <a:off x="8627554" y="235044"/>
            <a:ext cx="1678675" cy="613530"/>
          </a:xfrm>
          <a:prstGeom prst="round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rgbClr val="1F2228"/>
                </a:solidFill>
              </a:rPr>
              <a:t>#SelfLearning</a:t>
            </a:r>
            <a:endParaRPr lang="en-ID" dirty="0">
              <a:solidFill>
                <a:srgbClr val="1F2228"/>
              </a:solidFill>
              <a:latin typeface="Lato Light" panose="020F0302020204030203" pitchFamily="34" charset="0"/>
              <a:ea typeface="Roboto Medium" panose="020000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CA4BF4B-BAB6-4063-8CB9-2152E7A20B3E}"/>
              </a:ext>
            </a:extLst>
          </p:cNvPr>
          <p:cNvSpPr/>
          <p:nvPr/>
        </p:nvSpPr>
        <p:spPr>
          <a:xfrm>
            <a:off x="9548185" y="3903393"/>
            <a:ext cx="1678675" cy="613530"/>
          </a:xfrm>
          <a:prstGeom prst="round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rgbClr val="1F2228"/>
                </a:solidFill>
              </a:rPr>
              <a:t>#Challenge</a:t>
            </a:r>
            <a:endParaRPr lang="en-ID" dirty="0">
              <a:solidFill>
                <a:srgbClr val="1F2228"/>
              </a:solidFill>
              <a:latin typeface="Lato Light" panose="020F0302020204030203" pitchFamily="34" charset="0"/>
              <a:ea typeface="Roboto Medium" panose="02000000000000000000" pitchFamily="2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6FB61C7-DB22-41E8-A40B-BEFBD7D3A7D5}"/>
              </a:ext>
            </a:extLst>
          </p:cNvPr>
          <p:cNvSpPr/>
          <p:nvPr/>
        </p:nvSpPr>
        <p:spPr>
          <a:xfrm>
            <a:off x="9574990" y="1828557"/>
            <a:ext cx="2729552" cy="5254388"/>
          </a:xfrm>
          <a:custGeom>
            <a:avLst/>
            <a:gdLst>
              <a:gd name="connsiteX0" fmla="*/ 0 w 2729552"/>
              <a:gd name="connsiteY0" fmla="*/ 5254388 h 5254388"/>
              <a:gd name="connsiteX1" fmla="*/ 504967 w 2729552"/>
              <a:gd name="connsiteY1" fmla="*/ 4148919 h 5254388"/>
              <a:gd name="connsiteX2" fmla="*/ 2115403 w 2729552"/>
              <a:gd name="connsiteY2" fmla="*/ 3029803 h 5254388"/>
              <a:gd name="connsiteX3" fmla="*/ 2279176 w 2729552"/>
              <a:gd name="connsiteY3" fmla="*/ 1337480 h 5254388"/>
              <a:gd name="connsiteX4" fmla="*/ 2729552 w 2729552"/>
              <a:gd name="connsiteY4" fmla="*/ 0 h 525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552" h="5254388">
                <a:moveTo>
                  <a:pt x="0" y="5254388"/>
                </a:moveTo>
                <a:cubicBezTo>
                  <a:pt x="76200" y="4887035"/>
                  <a:pt x="152400" y="4519683"/>
                  <a:pt x="504967" y="4148919"/>
                </a:cubicBezTo>
                <a:cubicBezTo>
                  <a:pt x="857534" y="3778155"/>
                  <a:pt x="1819702" y="3498376"/>
                  <a:pt x="2115403" y="3029803"/>
                </a:cubicBezTo>
                <a:cubicBezTo>
                  <a:pt x="2411104" y="2561230"/>
                  <a:pt x="2176818" y="1842447"/>
                  <a:pt x="2279176" y="1337480"/>
                </a:cubicBezTo>
                <a:cubicBezTo>
                  <a:pt x="2381534" y="832513"/>
                  <a:pt x="2579427" y="334370"/>
                  <a:pt x="2729552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491BAB4-47A2-4762-B9F9-EEE54ADD6A8C}"/>
              </a:ext>
            </a:extLst>
          </p:cNvPr>
          <p:cNvSpPr/>
          <p:nvPr/>
        </p:nvSpPr>
        <p:spPr>
          <a:xfrm>
            <a:off x="10340944" y="5918494"/>
            <a:ext cx="2019868" cy="939506"/>
          </a:xfrm>
          <a:custGeom>
            <a:avLst/>
            <a:gdLst>
              <a:gd name="connsiteX0" fmla="*/ 0 w 2019868"/>
              <a:gd name="connsiteY0" fmla="*/ 939506 h 939506"/>
              <a:gd name="connsiteX1" fmla="*/ 1023582 w 2019868"/>
              <a:gd name="connsiteY1" fmla="*/ 25106 h 939506"/>
              <a:gd name="connsiteX2" fmla="*/ 2019868 w 2019868"/>
              <a:gd name="connsiteY2" fmla="*/ 229823 h 93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868" h="939506">
                <a:moveTo>
                  <a:pt x="0" y="939506"/>
                </a:moveTo>
                <a:cubicBezTo>
                  <a:pt x="343468" y="541446"/>
                  <a:pt x="686937" y="143386"/>
                  <a:pt x="1023582" y="25106"/>
                </a:cubicBezTo>
                <a:cubicBezTo>
                  <a:pt x="1360227" y="-93175"/>
                  <a:pt x="1821976" y="245745"/>
                  <a:pt x="2019868" y="229823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187818F5-7495-4135-94F0-C6BC775170DB}"/>
              </a:ext>
            </a:extLst>
          </p:cNvPr>
          <p:cNvCxnSpPr>
            <a:cxnSpLocks/>
            <a:stCxn id="23" idx="0"/>
            <a:endCxn id="35" idx="1"/>
          </p:cNvCxnSpPr>
          <p:nvPr/>
        </p:nvCxnSpPr>
        <p:spPr>
          <a:xfrm rot="5400000" flipH="1" flipV="1">
            <a:off x="6362692" y="-984877"/>
            <a:ext cx="738175" cy="3791549"/>
          </a:xfrm>
          <a:prstGeom prst="curvedConnector2">
            <a:avLst/>
          </a:prstGeom>
          <a:ln>
            <a:solidFill>
              <a:srgbClr val="82848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3A3D6F64-7649-406E-8F9A-F9C8AEEBD0A0}"/>
              </a:ext>
            </a:extLst>
          </p:cNvPr>
          <p:cNvCxnSpPr>
            <a:stCxn id="36" idx="3"/>
            <a:endCxn id="35" idx="3"/>
          </p:cNvCxnSpPr>
          <p:nvPr/>
        </p:nvCxnSpPr>
        <p:spPr>
          <a:xfrm flipH="1" flipV="1">
            <a:off x="10306229" y="541809"/>
            <a:ext cx="920631" cy="3668349"/>
          </a:xfrm>
          <a:prstGeom prst="curvedConnector3">
            <a:avLst>
              <a:gd name="adj1" fmla="val -24831"/>
            </a:avLst>
          </a:prstGeom>
          <a:ln>
            <a:solidFill>
              <a:srgbClr val="82848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EACC3E0-B22C-4EE7-AF61-F0FB8935F1E1}"/>
              </a:ext>
            </a:extLst>
          </p:cNvPr>
          <p:cNvSpPr txBox="1"/>
          <p:nvPr/>
        </p:nvSpPr>
        <p:spPr>
          <a:xfrm>
            <a:off x="7504614" y="1755301"/>
            <a:ext cx="2056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400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99.99%</a:t>
            </a:r>
            <a:endParaRPr lang="en-ID" sz="4400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29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80B89A2-53CD-4B08-BF27-F2B53831744D}"/>
              </a:ext>
            </a:extLst>
          </p:cNvPr>
          <p:cNvSpPr/>
          <p:nvPr/>
        </p:nvSpPr>
        <p:spPr>
          <a:xfrm>
            <a:off x="-187879" y="-46526"/>
            <a:ext cx="2694934" cy="6305266"/>
          </a:xfrm>
          <a:custGeom>
            <a:avLst/>
            <a:gdLst>
              <a:gd name="connsiteX0" fmla="*/ 0 w 2694934"/>
              <a:gd name="connsiteY0" fmla="*/ 6305266 h 6305266"/>
              <a:gd name="connsiteX1" fmla="*/ 1583140 w 2694934"/>
              <a:gd name="connsiteY1" fmla="*/ 5240740 h 6305266"/>
              <a:gd name="connsiteX2" fmla="*/ 1965278 w 2694934"/>
              <a:gd name="connsiteY2" fmla="*/ 3330054 h 6305266"/>
              <a:gd name="connsiteX3" fmla="*/ 2688609 w 2694934"/>
              <a:gd name="connsiteY3" fmla="*/ 1282890 h 6305266"/>
              <a:gd name="connsiteX4" fmla="*/ 1514902 w 2694934"/>
              <a:gd name="connsiteY4" fmla="*/ 668740 h 6305266"/>
              <a:gd name="connsiteX5" fmla="*/ 873457 w 2694934"/>
              <a:gd name="connsiteY5" fmla="*/ 0 h 63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4934" h="6305266">
                <a:moveTo>
                  <a:pt x="0" y="6305266"/>
                </a:moveTo>
                <a:cubicBezTo>
                  <a:pt x="627797" y="6020937"/>
                  <a:pt x="1255594" y="5736609"/>
                  <a:pt x="1583140" y="5240740"/>
                </a:cubicBezTo>
                <a:cubicBezTo>
                  <a:pt x="1910686" y="4744871"/>
                  <a:pt x="1781033" y="3989696"/>
                  <a:pt x="1965278" y="3330054"/>
                </a:cubicBezTo>
                <a:cubicBezTo>
                  <a:pt x="2149523" y="2670412"/>
                  <a:pt x="2763672" y="1726442"/>
                  <a:pt x="2688609" y="1282890"/>
                </a:cubicBezTo>
                <a:cubicBezTo>
                  <a:pt x="2613546" y="839338"/>
                  <a:pt x="1817427" y="882555"/>
                  <a:pt x="1514902" y="668740"/>
                </a:cubicBezTo>
                <a:cubicBezTo>
                  <a:pt x="1212377" y="454925"/>
                  <a:pt x="1137314" y="97809"/>
                  <a:pt x="873457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E22AFE2-5715-4A36-AFD2-16A51D16B44E}"/>
              </a:ext>
            </a:extLst>
          </p:cNvPr>
          <p:cNvSpPr/>
          <p:nvPr/>
        </p:nvSpPr>
        <p:spPr>
          <a:xfrm>
            <a:off x="-425413" y="183083"/>
            <a:ext cx="2482302" cy="5527343"/>
          </a:xfrm>
          <a:custGeom>
            <a:avLst/>
            <a:gdLst>
              <a:gd name="connsiteX0" fmla="*/ 0 w 2482302"/>
              <a:gd name="connsiteY0" fmla="*/ 5527343 h 5527343"/>
              <a:gd name="connsiteX1" fmla="*/ 1351128 w 2482302"/>
              <a:gd name="connsiteY1" fmla="*/ 4844955 h 5527343"/>
              <a:gd name="connsiteX2" fmla="*/ 1037230 w 2482302"/>
              <a:gd name="connsiteY2" fmla="*/ 3220871 h 5527343"/>
              <a:gd name="connsiteX3" fmla="*/ 1678675 w 2482302"/>
              <a:gd name="connsiteY3" fmla="*/ 2238232 h 5527343"/>
              <a:gd name="connsiteX4" fmla="*/ 2470245 w 2482302"/>
              <a:gd name="connsiteY4" fmla="*/ 955343 h 5527343"/>
              <a:gd name="connsiteX5" fmla="*/ 1023582 w 2482302"/>
              <a:gd name="connsiteY5" fmla="*/ 1282889 h 5527343"/>
              <a:gd name="connsiteX6" fmla="*/ 723331 w 2482302"/>
              <a:gd name="connsiteY6" fmla="*/ 259307 h 5527343"/>
              <a:gd name="connsiteX7" fmla="*/ 286603 w 2482302"/>
              <a:gd name="connsiteY7" fmla="*/ 0 h 5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2302" h="5527343">
                <a:moveTo>
                  <a:pt x="0" y="5527343"/>
                </a:moveTo>
                <a:cubicBezTo>
                  <a:pt x="589128" y="5378355"/>
                  <a:pt x="1178256" y="5229367"/>
                  <a:pt x="1351128" y="4844955"/>
                </a:cubicBezTo>
                <a:cubicBezTo>
                  <a:pt x="1524000" y="4460543"/>
                  <a:pt x="982639" y="3655325"/>
                  <a:pt x="1037230" y="3220871"/>
                </a:cubicBezTo>
                <a:cubicBezTo>
                  <a:pt x="1091821" y="2786417"/>
                  <a:pt x="1439839" y="2615820"/>
                  <a:pt x="1678675" y="2238232"/>
                </a:cubicBezTo>
                <a:cubicBezTo>
                  <a:pt x="1917511" y="1860644"/>
                  <a:pt x="2579427" y="1114567"/>
                  <a:pt x="2470245" y="955343"/>
                </a:cubicBezTo>
                <a:cubicBezTo>
                  <a:pt x="2361063" y="796119"/>
                  <a:pt x="1314734" y="1398895"/>
                  <a:pt x="1023582" y="1282889"/>
                </a:cubicBezTo>
                <a:cubicBezTo>
                  <a:pt x="732430" y="1166883"/>
                  <a:pt x="846161" y="473122"/>
                  <a:pt x="723331" y="259307"/>
                </a:cubicBezTo>
                <a:cubicBezTo>
                  <a:pt x="600501" y="45492"/>
                  <a:pt x="432179" y="22746"/>
                  <a:pt x="28660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C26A3B8-52B0-458A-83C3-3F8CB62A7276}"/>
              </a:ext>
            </a:extLst>
          </p:cNvPr>
          <p:cNvSpPr/>
          <p:nvPr/>
        </p:nvSpPr>
        <p:spPr>
          <a:xfrm>
            <a:off x="-144393" y="359023"/>
            <a:ext cx="710404" cy="4776716"/>
          </a:xfrm>
          <a:custGeom>
            <a:avLst/>
            <a:gdLst>
              <a:gd name="connsiteX0" fmla="*/ 0 w 710404"/>
              <a:gd name="connsiteY0" fmla="*/ 4776716 h 4776716"/>
              <a:gd name="connsiteX1" fmla="*/ 477671 w 710404"/>
              <a:gd name="connsiteY1" fmla="*/ 3698543 h 4776716"/>
              <a:gd name="connsiteX2" fmla="*/ 709683 w 710404"/>
              <a:gd name="connsiteY2" fmla="*/ 1924334 h 4776716"/>
              <a:gd name="connsiteX3" fmla="*/ 409432 w 710404"/>
              <a:gd name="connsiteY3" fmla="*/ 982639 h 4776716"/>
              <a:gd name="connsiteX4" fmla="*/ 395785 w 710404"/>
              <a:gd name="connsiteY4" fmla="*/ 327546 h 4776716"/>
              <a:gd name="connsiteX5" fmla="*/ 163773 w 710404"/>
              <a:gd name="connsiteY5" fmla="*/ 0 h 477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0404" h="4776716">
                <a:moveTo>
                  <a:pt x="0" y="4776716"/>
                </a:moveTo>
                <a:cubicBezTo>
                  <a:pt x="179695" y="4475328"/>
                  <a:pt x="359391" y="4173940"/>
                  <a:pt x="477671" y="3698543"/>
                </a:cubicBezTo>
                <a:cubicBezTo>
                  <a:pt x="595952" y="3223146"/>
                  <a:pt x="721056" y="2376985"/>
                  <a:pt x="709683" y="1924334"/>
                </a:cubicBezTo>
                <a:cubicBezTo>
                  <a:pt x="698310" y="1471683"/>
                  <a:pt x="461748" y="1248770"/>
                  <a:pt x="409432" y="982639"/>
                </a:cubicBezTo>
                <a:cubicBezTo>
                  <a:pt x="357116" y="716508"/>
                  <a:pt x="436728" y="491319"/>
                  <a:pt x="395785" y="327546"/>
                </a:cubicBezTo>
                <a:cubicBezTo>
                  <a:pt x="354842" y="163773"/>
                  <a:pt x="261582" y="36394"/>
                  <a:pt x="16377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6FB61C7-DB22-41E8-A40B-BEFBD7D3A7D5}"/>
              </a:ext>
            </a:extLst>
          </p:cNvPr>
          <p:cNvSpPr/>
          <p:nvPr/>
        </p:nvSpPr>
        <p:spPr>
          <a:xfrm>
            <a:off x="9574990" y="1828557"/>
            <a:ext cx="2729552" cy="5254388"/>
          </a:xfrm>
          <a:custGeom>
            <a:avLst/>
            <a:gdLst>
              <a:gd name="connsiteX0" fmla="*/ 0 w 2729552"/>
              <a:gd name="connsiteY0" fmla="*/ 5254388 h 5254388"/>
              <a:gd name="connsiteX1" fmla="*/ 504967 w 2729552"/>
              <a:gd name="connsiteY1" fmla="*/ 4148919 h 5254388"/>
              <a:gd name="connsiteX2" fmla="*/ 2115403 w 2729552"/>
              <a:gd name="connsiteY2" fmla="*/ 3029803 h 5254388"/>
              <a:gd name="connsiteX3" fmla="*/ 2279176 w 2729552"/>
              <a:gd name="connsiteY3" fmla="*/ 1337480 h 5254388"/>
              <a:gd name="connsiteX4" fmla="*/ 2729552 w 2729552"/>
              <a:gd name="connsiteY4" fmla="*/ 0 h 525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552" h="5254388">
                <a:moveTo>
                  <a:pt x="0" y="5254388"/>
                </a:moveTo>
                <a:cubicBezTo>
                  <a:pt x="76200" y="4887035"/>
                  <a:pt x="152400" y="4519683"/>
                  <a:pt x="504967" y="4148919"/>
                </a:cubicBezTo>
                <a:cubicBezTo>
                  <a:pt x="857534" y="3778155"/>
                  <a:pt x="1819702" y="3498376"/>
                  <a:pt x="2115403" y="3029803"/>
                </a:cubicBezTo>
                <a:cubicBezTo>
                  <a:pt x="2411104" y="2561230"/>
                  <a:pt x="2176818" y="1842447"/>
                  <a:pt x="2279176" y="1337480"/>
                </a:cubicBezTo>
                <a:cubicBezTo>
                  <a:pt x="2381534" y="832513"/>
                  <a:pt x="2579427" y="334370"/>
                  <a:pt x="2729552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491BAB4-47A2-4762-B9F9-EEE54ADD6A8C}"/>
              </a:ext>
            </a:extLst>
          </p:cNvPr>
          <p:cNvSpPr/>
          <p:nvPr/>
        </p:nvSpPr>
        <p:spPr>
          <a:xfrm>
            <a:off x="10340944" y="5918494"/>
            <a:ext cx="2019868" cy="939506"/>
          </a:xfrm>
          <a:custGeom>
            <a:avLst/>
            <a:gdLst>
              <a:gd name="connsiteX0" fmla="*/ 0 w 2019868"/>
              <a:gd name="connsiteY0" fmla="*/ 939506 h 939506"/>
              <a:gd name="connsiteX1" fmla="*/ 1023582 w 2019868"/>
              <a:gd name="connsiteY1" fmla="*/ 25106 h 939506"/>
              <a:gd name="connsiteX2" fmla="*/ 2019868 w 2019868"/>
              <a:gd name="connsiteY2" fmla="*/ 229823 h 93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868" h="939506">
                <a:moveTo>
                  <a:pt x="0" y="939506"/>
                </a:moveTo>
                <a:cubicBezTo>
                  <a:pt x="343468" y="541446"/>
                  <a:pt x="686937" y="143386"/>
                  <a:pt x="1023582" y="25106"/>
                </a:cubicBezTo>
                <a:cubicBezTo>
                  <a:pt x="1360227" y="-93175"/>
                  <a:pt x="1821976" y="245745"/>
                  <a:pt x="2019868" y="229823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1D8873-507C-4BFC-BD5F-A7A8C2A74A07}"/>
              </a:ext>
            </a:extLst>
          </p:cNvPr>
          <p:cNvSpPr txBox="1"/>
          <p:nvPr/>
        </p:nvSpPr>
        <p:spPr>
          <a:xfrm>
            <a:off x="2962771" y="2367171"/>
            <a:ext cx="626645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spc="300" dirty="0">
                <a:solidFill>
                  <a:srgbClr val="FFFFFF"/>
                </a:solidFill>
                <a:latin typeface="Montserrat Black" panose="00000A00000000000000" pitchFamily="2" charset="0"/>
              </a:rPr>
              <a:t>LEARNING </a:t>
            </a:r>
          </a:p>
          <a:p>
            <a:pPr algn="ctr"/>
            <a:r>
              <a:rPr lang="id-ID" sz="6600" spc="300" dirty="0">
                <a:solidFill>
                  <a:srgbClr val="FFFFFF"/>
                </a:solidFill>
                <a:latin typeface="Montserrat Black" panose="00000A00000000000000" pitchFamily="2" charset="0"/>
              </a:rPr>
              <a:t>OBJECTIVES</a:t>
            </a:r>
            <a:endParaRPr lang="en-ID" sz="6600" spc="300" dirty="0">
              <a:solidFill>
                <a:srgbClr val="FFFFFF"/>
              </a:solidFill>
              <a:latin typeface="Montserrat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958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person, person, dark, looking&#10;&#10;Description automatically generated">
            <a:extLst>
              <a:ext uri="{FF2B5EF4-FFF2-40B4-BE49-F238E27FC236}">
                <a16:creationId xmlns:a16="http://schemas.microsoft.com/office/drawing/2014/main" id="{A3CC446B-0C71-46CA-988C-34AB84B627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47"/>
          <a:stretch/>
        </p:blipFill>
        <p:spPr>
          <a:xfrm>
            <a:off x="319732" y="900535"/>
            <a:ext cx="7515970" cy="41919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B48098-E4B1-4265-B651-910264ADC598}"/>
              </a:ext>
            </a:extLst>
          </p:cNvPr>
          <p:cNvSpPr/>
          <p:nvPr/>
        </p:nvSpPr>
        <p:spPr>
          <a:xfrm>
            <a:off x="7835704" y="3329506"/>
            <a:ext cx="676147" cy="356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16781E-5677-4828-A434-5F712ABFBBAE}"/>
              </a:ext>
            </a:extLst>
          </p:cNvPr>
          <p:cNvSpPr/>
          <p:nvPr/>
        </p:nvSpPr>
        <p:spPr>
          <a:xfrm>
            <a:off x="4360985" y="3685735"/>
            <a:ext cx="6710290" cy="2090951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636AF5-9CA2-422C-9EFD-3DB399BD5BD8}"/>
              </a:ext>
            </a:extLst>
          </p:cNvPr>
          <p:cNvGrpSpPr/>
          <p:nvPr/>
        </p:nvGrpSpPr>
        <p:grpSpPr>
          <a:xfrm>
            <a:off x="7835703" y="3366106"/>
            <a:ext cx="676147" cy="277000"/>
            <a:chOff x="7835705" y="3244333"/>
            <a:chExt cx="676147" cy="2770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71FB73-91DC-4700-ADDD-AFDB91C53520}"/>
                </a:ext>
              </a:extLst>
            </p:cNvPr>
            <p:cNvSpPr txBox="1"/>
            <p:nvPr/>
          </p:nvSpPr>
          <p:spPr>
            <a:xfrm>
              <a:off x="7835705" y="3244334"/>
              <a:ext cx="5437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dirty="0">
                  <a:solidFill>
                    <a:srgbClr val="1F2228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Next </a:t>
              </a:r>
              <a:endParaRPr lang="en-ID" sz="1200" dirty="0">
                <a:solidFill>
                  <a:srgbClr val="1F2228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CB2BF6-A909-40C8-9380-7354D87766AA}"/>
                </a:ext>
              </a:extLst>
            </p:cNvPr>
            <p:cNvSpPr txBox="1"/>
            <p:nvPr/>
          </p:nvSpPr>
          <p:spPr>
            <a:xfrm>
              <a:off x="8247036" y="3244333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&gt;</a:t>
              </a:r>
              <a:endParaRPr lang="en-ID" sz="1200" dirty="0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E413E1D-0FE3-44BC-9BB0-9ADC167F37AD}"/>
              </a:ext>
            </a:extLst>
          </p:cNvPr>
          <p:cNvSpPr txBox="1"/>
          <p:nvPr/>
        </p:nvSpPr>
        <p:spPr>
          <a:xfrm>
            <a:off x="4605013" y="3984915"/>
            <a:ext cx="3821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pc="3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INSTALL ANDROID STUDIO</a:t>
            </a:r>
            <a:endParaRPr lang="en-ID" spc="300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BC03C-B57E-48C6-B6FA-2B823D80AEC8}"/>
              </a:ext>
            </a:extLst>
          </p:cNvPr>
          <p:cNvSpPr txBox="1"/>
          <p:nvPr/>
        </p:nvSpPr>
        <p:spPr>
          <a:xfrm>
            <a:off x="4605013" y="4396876"/>
            <a:ext cx="61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dirty="0" err="1">
                <a:solidFill>
                  <a:schemeClr val="bg1">
                    <a:lumMod val="95000"/>
                  </a:schemeClr>
                </a:solidFill>
                <a:latin typeface="Lato Light" panose="020F0302020204030203" pitchFamily="34" charset="0"/>
              </a:rPr>
              <a:t>Mahasiswa</a:t>
            </a:r>
            <a:r>
              <a:rPr lang="en-ID" sz="1400" dirty="0">
                <a:solidFill>
                  <a:schemeClr val="bg1">
                    <a:lumMod val="95000"/>
                  </a:schemeClr>
                </a:solidFill>
                <a:latin typeface="Lato Light" panose="020F0302020204030203" pitchFamily="34" charset="0"/>
              </a:rPr>
              <a:t> </a:t>
            </a:r>
            <a:r>
              <a:rPr lang="en-ID" sz="1400" dirty="0" err="1">
                <a:solidFill>
                  <a:schemeClr val="bg1">
                    <a:lumMod val="95000"/>
                  </a:schemeClr>
                </a:solidFill>
                <a:latin typeface="Lato Light" panose="020F0302020204030203" pitchFamily="34" charset="0"/>
              </a:rPr>
              <a:t>mampu</a:t>
            </a:r>
            <a:r>
              <a:rPr lang="en-ID" sz="1400" dirty="0">
                <a:solidFill>
                  <a:schemeClr val="bg1">
                    <a:lumMod val="95000"/>
                  </a:schemeClr>
                </a:solidFill>
                <a:latin typeface="Lato Light" panose="020F0302020204030203" pitchFamily="34" charset="0"/>
              </a:rPr>
              <a:t> </a:t>
            </a:r>
            <a:r>
              <a:rPr lang="en-ID" sz="1400" dirty="0" err="1">
                <a:solidFill>
                  <a:schemeClr val="bg1">
                    <a:lumMod val="95000"/>
                  </a:schemeClr>
                </a:solidFill>
                <a:latin typeface="Lato Light" panose="020F0302020204030203" pitchFamily="34" charset="0"/>
              </a:rPr>
              <a:t>menginstall</a:t>
            </a:r>
            <a:r>
              <a:rPr lang="en-ID" sz="1400" dirty="0">
                <a:solidFill>
                  <a:schemeClr val="bg1">
                    <a:lumMod val="95000"/>
                  </a:schemeClr>
                </a:solidFill>
                <a:latin typeface="Lato Light" panose="020F0302020204030203" pitchFamily="34" charset="0"/>
              </a:rPr>
              <a:t> Android Studio, Android SDK, dan </a:t>
            </a:r>
            <a:r>
              <a:rPr lang="en-ID" sz="1400" dirty="0" err="1">
                <a:solidFill>
                  <a:schemeClr val="bg1">
                    <a:lumMod val="95000"/>
                  </a:schemeClr>
                </a:solidFill>
                <a:latin typeface="Lato Light" panose="020F0302020204030203" pitchFamily="34" charset="0"/>
              </a:rPr>
              <a:t>konfigurasi</a:t>
            </a:r>
            <a:r>
              <a:rPr lang="en-ID" sz="1400" dirty="0">
                <a:solidFill>
                  <a:schemeClr val="bg1">
                    <a:lumMod val="95000"/>
                  </a:schemeClr>
                </a:solidFill>
                <a:latin typeface="Lato Light" panose="020F0302020204030203" pitchFamily="34" charset="0"/>
              </a:rPr>
              <a:t> </a:t>
            </a:r>
            <a:r>
              <a:rPr lang="id-ID" sz="1400" dirty="0">
                <a:solidFill>
                  <a:schemeClr val="bg1">
                    <a:lumMod val="95000"/>
                  </a:schemeClr>
                </a:solidFill>
                <a:latin typeface="Lato Light" panose="020F0302020204030203" pitchFamily="34" charset="0"/>
              </a:rPr>
              <a:t>project android menggunakan Java  dan </a:t>
            </a:r>
            <a:r>
              <a:rPr lang="en-ID" sz="1400" dirty="0">
                <a:solidFill>
                  <a:schemeClr val="bg1">
                    <a:lumMod val="95000"/>
                  </a:schemeClr>
                </a:solidFill>
                <a:latin typeface="Lato Light" panose="020F0302020204030203" pitchFamily="34" charset="0"/>
              </a:rPr>
              <a:t>Kotlin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482BFA-5907-4566-9B5B-D7EF0F6D2E90}"/>
              </a:ext>
            </a:extLst>
          </p:cNvPr>
          <p:cNvSpPr/>
          <p:nvPr/>
        </p:nvSpPr>
        <p:spPr>
          <a:xfrm>
            <a:off x="8511850" y="3329505"/>
            <a:ext cx="411329" cy="356550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dirty="0">
                <a:solidFill>
                  <a:schemeClr val="bg2">
                    <a:lumMod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01</a:t>
            </a:r>
            <a:endParaRPr lang="en-ID" sz="1200" dirty="0">
              <a:solidFill>
                <a:schemeClr val="bg2">
                  <a:lumMod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504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a bottle&#10;&#10;Description automatically generated">
            <a:extLst>
              <a:ext uri="{FF2B5EF4-FFF2-40B4-BE49-F238E27FC236}">
                <a16:creationId xmlns:a16="http://schemas.microsoft.com/office/drawing/2014/main" id="{9B1AD68C-9434-4EF6-B901-14051600B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2" t="14048" b="25275"/>
          <a:stretch/>
        </p:blipFill>
        <p:spPr>
          <a:xfrm>
            <a:off x="379824" y="900535"/>
            <a:ext cx="7455878" cy="41611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B48098-E4B1-4265-B651-910264ADC598}"/>
              </a:ext>
            </a:extLst>
          </p:cNvPr>
          <p:cNvSpPr/>
          <p:nvPr/>
        </p:nvSpPr>
        <p:spPr>
          <a:xfrm>
            <a:off x="7835704" y="3329506"/>
            <a:ext cx="676147" cy="356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16781E-5677-4828-A434-5F712ABFBBAE}"/>
              </a:ext>
            </a:extLst>
          </p:cNvPr>
          <p:cNvSpPr/>
          <p:nvPr/>
        </p:nvSpPr>
        <p:spPr>
          <a:xfrm>
            <a:off x="4360985" y="3685735"/>
            <a:ext cx="6710290" cy="2090951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636AF5-9CA2-422C-9EFD-3DB399BD5BD8}"/>
              </a:ext>
            </a:extLst>
          </p:cNvPr>
          <p:cNvGrpSpPr/>
          <p:nvPr/>
        </p:nvGrpSpPr>
        <p:grpSpPr>
          <a:xfrm>
            <a:off x="7835703" y="3366106"/>
            <a:ext cx="676147" cy="277000"/>
            <a:chOff x="7835705" y="3244333"/>
            <a:chExt cx="676147" cy="2770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71FB73-91DC-4700-ADDD-AFDB91C53520}"/>
                </a:ext>
              </a:extLst>
            </p:cNvPr>
            <p:cNvSpPr txBox="1"/>
            <p:nvPr/>
          </p:nvSpPr>
          <p:spPr>
            <a:xfrm>
              <a:off x="7835705" y="3244334"/>
              <a:ext cx="5437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dirty="0">
                  <a:solidFill>
                    <a:srgbClr val="1F2228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Next </a:t>
              </a:r>
              <a:endParaRPr lang="en-ID" sz="1200" dirty="0">
                <a:solidFill>
                  <a:srgbClr val="1F2228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CB2BF6-A909-40C8-9380-7354D87766AA}"/>
                </a:ext>
              </a:extLst>
            </p:cNvPr>
            <p:cNvSpPr txBox="1"/>
            <p:nvPr/>
          </p:nvSpPr>
          <p:spPr>
            <a:xfrm>
              <a:off x="8247036" y="3244333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&gt;</a:t>
              </a:r>
              <a:endParaRPr lang="en-ID" sz="1200" dirty="0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E413E1D-0FE3-44BC-9BB0-9ADC167F37AD}"/>
              </a:ext>
            </a:extLst>
          </p:cNvPr>
          <p:cNvSpPr txBox="1"/>
          <p:nvPr/>
        </p:nvSpPr>
        <p:spPr>
          <a:xfrm>
            <a:off x="4605013" y="3984915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pc="3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INSTALL EMULATOR</a:t>
            </a:r>
            <a:endParaRPr lang="en-ID" spc="300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BC03C-B57E-48C6-B6FA-2B823D80AEC8}"/>
              </a:ext>
            </a:extLst>
          </p:cNvPr>
          <p:cNvSpPr txBox="1"/>
          <p:nvPr/>
        </p:nvSpPr>
        <p:spPr>
          <a:xfrm>
            <a:off x="4605013" y="4396876"/>
            <a:ext cx="6150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dirty="0" err="1">
                <a:solidFill>
                  <a:schemeClr val="bg1">
                    <a:lumMod val="95000"/>
                  </a:schemeClr>
                </a:solidFill>
                <a:latin typeface="Lato Light" panose="020F0302020204030203" pitchFamily="34" charset="0"/>
              </a:rPr>
              <a:t>Mahasiswa</a:t>
            </a:r>
            <a:r>
              <a:rPr lang="en-ID" sz="1400" dirty="0">
                <a:solidFill>
                  <a:schemeClr val="bg1">
                    <a:lumMod val="95000"/>
                  </a:schemeClr>
                </a:solidFill>
                <a:latin typeface="Lato Light" panose="020F0302020204030203" pitchFamily="34" charset="0"/>
              </a:rPr>
              <a:t> Mampu </a:t>
            </a:r>
            <a:r>
              <a:rPr lang="en-ID" sz="1400" dirty="0" err="1">
                <a:solidFill>
                  <a:schemeClr val="bg1">
                    <a:lumMod val="95000"/>
                  </a:schemeClr>
                </a:solidFill>
                <a:latin typeface="Lato Light" panose="020F0302020204030203" pitchFamily="34" charset="0"/>
              </a:rPr>
              <a:t>menginstall</a:t>
            </a:r>
            <a:r>
              <a:rPr lang="en-ID" sz="1400" dirty="0">
                <a:solidFill>
                  <a:schemeClr val="bg1">
                    <a:lumMod val="95000"/>
                  </a:schemeClr>
                </a:solidFill>
                <a:latin typeface="Lato Light" panose="020F0302020204030203" pitchFamily="34" charset="0"/>
              </a:rPr>
              <a:t> Emulator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482BFA-5907-4566-9B5B-D7EF0F6D2E90}"/>
              </a:ext>
            </a:extLst>
          </p:cNvPr>
          <p:cNvSpPr/>
          <p:nvPr/>
        </p:nvSpPr>
        <p:spPr>
          <a:xfrm>
            <a:off x="8511850" y="3329505"/>
            <a:ext cx="411329" cy="356550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dirty="0">
                <a:solidFill>
                  <a:schemeClr val="bg2">
                    <a:lumMod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02</a:t>
            </a:r>
            <a:endParaRPr lang="en-ID" sz="1200" dirty="0">
              <a:solidFill>
                <a:schemeClr val="bg2">
                  <a:lumMod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85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a persons face&#10;&#10;Description automatically generated">
            <a:extLst>
              <a:ext uri="{FF2B5EF4-FFF2-40B4-BE49-F238E27FC236}">
                <a16:creationId xmlns:a16="http://schemas.microsoft.com/office/drawing/2014/main" id="{484FBB44-F471-4BF3-B1F7-88AA39BE5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7" b="19335"/>
          <a:stretch/>
        </p:blipFill>
        <p:spPr>
          <a:xfrm>
            <a:off x="379825" y="915453"/>
            <a:ext cx="7455878" cy="41770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0B9ABD-4B58-4CCE-85C6-B3D3AA98F5BF}"/>
              </a:ext>
            </a:extLst>
          </p:cNvPr>
          <p:cNvSpPr/>
          <p:nvPr/>
        </p:nvSpPr>
        <p:spPr>
          <a:xfrm>
            <a:off x="379826" y="900535"/>
            <a:ext cx="7455877" cy="4191970"/>
          </a:xfrm>
          <a:prstGeom prst="rect">
            <a:avLst/>
          </a:prstGeom>
          <a:solidFill>
            <a:srgbClr val="828488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B48098-E4B1-4265-B651-910264ADC598}"/>
              </a:ext>
            </a:extLst>
          </p:cNvPr>
          <p:cNvSpPr/>
          <p:nvPr/>
        </p:nvSpPr>
        <p:spPr>
          <a:xfrm>
            <a:off x="7835704" y="3329506"/>
            <a:ext cx="676147" cy="356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16781E-5677-4828-A434-5F712ABFBBAE}"/>
              </a:ext>
            </a:extLst>
          </p:cNvPr>
          <p:cNvSpPr/>
          <p:nvPr/>
        </p:nvSpPr>
        <p:spPr>
          <a:xfrm>
            <a:off x="4360985" y="3685735"/>
            <a:ext cx="6710290" cy="2090951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636AF5-9CA2-422C-9EFD-3DB399BD5BD8}"/>
              </a:ext>
            </a:extLst>
          </p:cNvPr>
          <p:cNvGrpSpPr/>
          <p:nvPr/>
        </p:nvGrpSpPr>
        <p:grpSpPr>
          <a:xfrm>
            <a:off x="7835703" y="3366106"/>
            <a:ext cx="676147" cy="277000"/>
            <a:chOff x="7835705" y="3244333"/>
            <a:chExt cx="676147" cy="2770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71FB73-91DC-4700-ADDD-AFDB91C53520}"/>
                </a:ext>
              </a:extLst>
            </p:cNvPr>
            <p:cNvSpPr txBox="1"/>
            <p:nvPr/>
          </p:nvSpPr>
          <p:spPr>
            <a:xfrm>
              <a:off x="7835705" y="3244334"/>
              <a:ext cx="5437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dirty="0">
                  <a:solidFill>
                    <a:srgbClr val="1F2228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Next </a:t>
              </a:r>
              <a:endParaRPr lang="en-ID" sz="1200" dirty="0">
                <a:solidFill>
                  <a:srgbClr val="1F2228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CB2BF6-A909-40C8-9380-7354D87766AA}"/>
                </a:ext>
              </a:extLst>
            </p:cNvPr>
            <p:cNvSpPr txBox="1"/>
            <p:nvPr/>
          </p:nvSpPr>
          <p:spPr>
            <a:xfrm>
              <a:off x="8247036" y="3244333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&gt;</a:t>
              </a:r>
              <a:endParaRPr lang="en-ID" sz="1200" dirty="0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E413E1D-0FE3-44BC-9BB0-9ADC167F37AD}"/>
              </a:ext>
            </a:extLst>
          </p:cNvPr>
          <p:cNvSpPr txBox="1"/>
          <p:nvPr/>
        </p:nvSpPr>
        <p:spPr>
          <a:xfrm>
            <a:off x="4605013" y="3984915"/>
            <a:ext cx="3844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pc="3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KONEKSI DEVICE ANDROID</a:t>
            </a:r>
            <a:endParaRPr lang="en-ID" spc="300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BC03C-B57E-48C6-B6FA-2B823D80AEC8}"/>
              </a:ext>
            </a:extLst>
          </p:cNvPr>
          <p:cNvSpPr txBox="1"/>
          <p:nvPr/>
        </p:nvSpPr>
        <p:spPr>
          <a:xfrm>
            <a:off x="4605013" y="4396876"/>
            <a:ext cx="6150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dirty="0" err="1">
                <a:solidFill>
                  <a:schemeClr val="bg1">
                    <a:lumMod val="95000"/>
                  </a:schemeClr>
                </a:solidFill>
                <a:latin typeface="Lato Light" panose="020F0302020204030203" pitchFamily="34" charset="0"/>
              </a:rPr>
              <a:t>Mahasiswa</a:t>
            </a:r>
            <a:r>
              <a:rPr lang="en-ID" sz="1400" dirty="0">
                <a:solidFill>
                  <a:schemeClr val="bg1">
                    <a:lumMod val="95000"/>
                  </a:schemeClr>
                </a:solidFill>
                <a:latin typeface="Lato Light" panose="020F0302020204030203" pitchFamily="34" charset="0"/>
              </a:rPr>
              <a:t> Mampu </a:t>
            </a:r>
            <a:r>
              <a:rPr lang="en-ID" sz="1400" dirty="0" err="1">
                <a:solidFill>
                  <a:schemeClr val="bg1">
                    <a:lumMod val="95000"/>
                  </a:schemeClr>
                </a:solidFill>
                <a:latin typeface="Lato Light" panose="020F0302020204030203" pitchFamily="34" charset="0"/>
              </a:rPr>
              <a:t>Menghubungkan</a:t>
            </a:r>
            <a:r>
              <a:rPr lang="en-ID" sz="1400" dirty="0">
                <a:solidFill>
                  <a:schemeClr val="bg1">
                    <a:lumMod val="95000"/>
                  </a:schemeClr>
                </a:solidFill>
                <a:latin typeface="Lato Light" panose="020F0302020204030203" pitchFamily="34" charset="0"/>
              </a:rPr>
              <a:t> </a:t>
            </a:r>
            <a:r>
              <a:rPr lang="en-ID" sz="1400" dirty="0" err="1">
                <a:solidFill>
                  <a:schemeClr val="bg1">
                    <a:lumMod val="95000"/>
                  </a:schemeClr>
                </a:solidFill>
                <a:latin typeface="Lato Light" panose="020F0302020204030203" pitchFamily="34" charset="0"/>
              </a:rPr>
              <a:t>Perangkat</a:t>
            </a:r>
            <a:r>
              <a:rPr lang="en-ID" sz="1400" dirty="0">
                <a:solidFill>
                  <a:schemeClr val="bg1">
                    <a:lumMod val="95000"/>
                  </a:schemeClr>
                </a:solidFill>
                <a:latin typeface="Lato Light" panose="020F0302020204030203" pitchFamily="34" charset="0"/>
              </a:rPr>
              <a:t> Mobile </a:t>
            </a:r>
            <a:r>
              <a:rPr lang="en-ID" sz="1400" dirty="0" err="1">
                <a:solidFill>
                  <a:schemeClr val="bg1">
                    <a:lumMod val="95000"/>
                  </a:schemeClr>
                </a:solidFill>
                <a:latin typeface="Lato Light" panose="020F0302020204030203" pitchFamily="34" charset="0"/>
              </a:rPr>
              <a:t>Ke</a:t>
            </a:r>
            <a:r>
              <a:rPr lang="en-ID" sz="1400" dirty="0">
                <a:solidFill>
                  <a:schemeClr val="bg1">
                    <a:lumMod val="95000"/>
                  </a:schemeClr>
                </a:solidFill>
                <a:latin typeface="Lato Light" panose="020F0302020204030203" pitchFamily="34" charset="0"/>
              </a:rPr>
              <a:t> </a:t>
            </a:r>
            <a:r>
              <a:rPr lang="en-ID" sz="1400" dirty="0" err="1">
                <a:solidFill>
                  <a:schemeClr val="bg1">
                    <a:lumMod val="95000"/>
                  </a:schemeClr>
                </a:solidFill>
                <a:latin typeface="Lato Light" panose="020F0302020204030203" pitchFamily="34" charset="0"/>
              </a:rPr>
              <a:t>Komputer</a:t>
            </a:r>
            <a:r>
              <a:rPr lang="en-ID" sz="1400" dirty="0">
                <a:solidFill>
                  <a:schemeClr val="bg1">
                    <a:lumMod val="95000"/>
                  </a:schemeClr>
                </a:solidFill>
                <a:latin typeface="Lato Light" panose="020F0302020204030203" pitchFamily="34" charset="0"/>
              </a:rPr>
              <a:t> / Laptop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482BFA-5907-4566-9B5B-D7EF0F6D2E90}"/>
              </a:ext>
            </a:extLst>
          </p:cNvPr>
          <p:cNvSpPr/>
          <p:nvPr/>
        </p:nvSpPr>
        <p:spPr>
          <a:xfrm>
            <a:off x="8511850" y="3329505"/>
            <a:ext cx="411329" cy="356550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dirty="0">
                <a:solidFill>
                  <a:schemeClr val="bg2">
                    <a:lumMod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03</a:t>
            </a:r>
            <a:endParaRPr lang="en-ID" sz="1200" dirty="0">
              <a:solidFill>
                <a:schemeClr val="bg2">
                  <a:lumMod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009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sitting, person, laying, wearing&#10;&#10;Description automatically generated">
            <a:extLst>
              <a:ext uri="{FF2B5EF4-FFF2-40B4-BE49-F238E27FC236}">
                <a16:creationId xmlns:a16="http://schemas.microsoft.com/office/drawing/2014/main" id="{4037D0DC-1691-4987-B156-D6CF362676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7" r="677"/>
          <a:stretch/>
        </p:blipFill>
        <p:spPr>
          <a:xfrm>
            <a:off x="379828" y="900535"/>
            <a:ext cx="7455875" cy="41919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B48098-E4B1-4265-B651-910264ADC598}"/>
              </a:ext>
            </a:extLst>
          </p:cNvPr>
          <p:cNvSpPr/>
          <p:nvPr/>
        </p:nvSpPr>
        <p:spPr>
          <a:xfrm>
            <a:off x="7835704" y="3329506"/>
            <a:ext cx="676147" cy="356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75574B-3DE4-4ED0-82F5-B4E29C8FC80C}"/>
              </a:ext>
            </a:extLst>
          </p:cNvPr>
          <p:cNvSpPr/>
          <p:nvPr/>
        </p:nvSpPr>
        <p:spPr>
          <a:xfrm>
            <a:off x="379826" y="900535"/>
            <a:ext cx="7455877" cy="4191970"/>
          </a:xfrm>
          <a:prstGeom prst="rect">
            <a:avLst/>
          </a:prstGeom>
          <a:solidFill>
            <a:srgbClr val="828488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636AF5-9CA2-422C-9EFD-3DB399BD5BD8}"/>
              </a:ext>
            </a:extLst>
          </p:cNvPr>
          <p:cNvGrpSpPr/>
          <p:nvPr/>
        </p:nvGrpSpPr>
        <p:grpSpPr>
          <a:xfrm>
            <a:off x="7835703" y="3366106"/>
            <a:ext cx="676147" cy="277000"/>
            <a:chOff x="7835705" y="3244333"/>
            <a:chExt cx="676147" cy="2770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71FB73-91DC-4700-ADDD-AFDB91C53520}"/>
                </a:ext>
              </a:extLst>
            </p:cNvPr>
            <p:cNvSpPr txBox="1"/>
            <p:nvPr/>
          </p:nvSpPr>
          <p:spPr>
            <a:xfrm>
              <a:off x="7835705" y="3244334"/>
              <a:ext cx="5437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dirty="0">
                  <a:solidFill>
                    <a:srgbClr val="1F2228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Next </a:t>
              </a:r>
              <a:endParaRPr lang="en-ID" sz="1200" dirty="0">
                <a:solidFill>
                  <a:srgbClr val="1F2228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CB2BF6-A909-40C8-9380-7354D87766AA}"/>
                </a:ext>
              </a:extLst>
            </p:cNvPr>
            <p:cNvSpPr txBox="1"/>
            <p:nvPr/>
          </p:nvSpPr>
          <p:spPr>
            <a:xfrm>
              <a:off x="8247036" y="3244333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&gt;</a:t>
              </a:r>
              <a:endParaRPr lang="en-ID" sz="1200" dirty="0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0482BFA-5907-4566-9B5B-D7EF0F6D2E90}"/>
              </a:ext>
            </a:extLst>
          </p:cNvPr>
          <p:cNvSpPr/>
          <p:nvPr/>
        </p:nvSpPr>
        <p:spPr>
          <a:xfrm>
            <a:off x="8511850" y="3329505"/>
            <a:ext cx="411329" cy="356550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dirty="0">
                <a:solidFill>
                  <a:schemeClr val="bg2">
                    <a:lumMod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04</a:t>
            </a:r>
            <a:endParaRPr lang="en-ID" sz="1200" dirty="0">
              <a:solidFill>
                <a:schemeClr val="bg2">
                  <a:lumMod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F70B169-EF56-4D29-BFD0-A75578CE286F}"/>
              </a:ext>
            </a:extLst>
          </p:cNvPr>
          <p:cNvGrpSpPr/>
          <p:nvPr/>
        </p:nvGrpSpPr>
        <p:grpSpPr>
          <a:xfrm>
            <a:off x="4360985" y="3685735"/>
            <a:ext cx="6710290" cy="2090951"/>
            <a:chOff x="4360985" y="3685735"/>
            <a:chExt cx="6710290" cy="20909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16781E-5677-4828-A434-5F712ABFBBAE}"/>
                </a:ext>
              </a:extLst>
            </p:cNvPr>
            <p:cNvSpPr/>
            <p:nvPr/>
          </p:nvSpPr>
          <p:spPr>
            <a:xfrm>
              <a:off x="4360985" y="3685735"/>
              <a:ext cx="6710290" cy="2090951"/>
            </a:xfrm>
            <a:prstGeom prst="rect">
              <a:avLst/>
            </a:prstGeom>
            <a:solidFill>
              <a:srgbClr val="1F2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413E1D-0FE3-44BC-9BB0-9ADC167F37AD}"/>
                </a:ext>
              </a:extLst>
            </p:cNvPr>
            <p:cNvSpPr txBox="1"/>
            <p:nvPr/>
          </p:nvSpPr>
          <p:spPr>
            <a:xfrm>
              <a:off x="4605013" y="3984915"/>
              <a:ext cx="4390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pc="300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INSTALL GIT ANDROID STUDIO</a:t>
              </a:r>
              <a:endParaRPr lang="en-ID" spc="3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5BC03C-B57E-48C6-B6FA-2B823D80AEC8}"/>
                </a:ext>
              </a:extLst>
            </p:cNvPr>
            <p:cNvSpPr txBox="1"/>
            <p:nvPr/>
          </p:nvSpPr>
          <p:spPr>
            <a:xfrm>
              <a:off x="4605013" y="4723172"/>
              <a:ext cx="6466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600" dirty="0" err="1">
                  <a:solidFill>
                    <a:schemeClr val="bg1">
                      <a:lumMod val="95000"/>
                    </a:schemeClr>
                  </a:solidFill>
                  <a:latin typeface="Lato Light" panose="020F0302020204030203" pitchFamily="34" charset="0"/>
                </a:rPr>
                <a:t>Mahasiswa</a:t>
              </a:r>
              <a:r>
                <a:rPr lang="en-ID" sz="1600" dirty="0">
                  <a:solidFill>
                    <a:schemeClr val="bg1">
                      <a:lumMod val="95000"/>
                    </a:schemeClr>
                  </a:solidFill>
                  <a:latin typeface="Lato Light" panose="020F0302020204030203" pitchFamily="34" charset="0"/>
                </a:rPr>
                <a:t> </a:t>
              </a:r>
              <a:r>
                <a:rPr lang="en-ID" sz="1600" dirty="0" err="1">
                  <a:solidFill>
                    <a:schemeClr val="bg1">
                      <a:lumMod val="95000"/>
                    </a:schemeClr>
                  </a:solidFill>
                  <a:latin typeface="Lato Light" panose="020F0302020204030203" pitchFamily="34" charset="0"/>
                </a:rPr>
                <a:t>mampu</a:t>
              </a:r>
              <a:r>
                <a:rPr lang="en-ID" sz="1600" dirty="0">
                  <a:solidFill>
                    <a:schemeClr val="bg1">
                      <a:lumMod val="95000"/>
                    </a:schemeClr>
                  </a:solidFill>
                  <a:latin typeface="Lato Light" panose="020F0302020204030203" pitchFamily="34" charset="0"/>
                </a:rPr>
                <a:t> </a:t>
              </a:r>
              <a:r>
                <a:rPr lang="en-ID" sz="1600" dirty="0" err="1">
                  <a:solidFill>
                    <a:schemeClr val="bg1">
                      <a:lumMod val="95000"/>
                    </a:schemeClr>
                  </a:solidFill>
                  <a:latin typeface="Lato Light" panose="020F0302020204030203" pitchFamily="34" charset="0"/>
                </a:rPr>
                <a:t>melakukan</a:t>
              </a:r>
              <a:r>
                <a:rPr lang="en-ID" sz="1600" dirty="0">
                  <a:solidFill>
                    <a:schemeClr val="bg1">
                      <a:lumMod val="95000"/>
                    </a:schemeClr>
                  </a:solidFill>
                  <a:latin typeface="Lato Light" panose="020F0302020204030203" pitchFamily="34" charset="0"/>
                </a:rPr>
                <a:t> </a:t>
              </a:r>
              <a:r>
                <a:rPr lang="en-ID" sz="1600" dirty="0" err="1">
                  <a:solidFill>
                    <a:schemeClr val="bg1">
                      <a:lumMod val="95000"/>
                    </a:schemeClr>
                  </a:solidFill>
                  <a:latin typeface="Lato Light" panose="020F0302020204030203" pitchFamily="34" charset="0"/>
                </a:rPr>
                <a:t>instalasi</a:t>
              </a:r>
              <a:r>
                <a:rPr lang="en-ID" sz="1600" dirty="0">
                  <a:solidFill>
                    <a:schemeClr val="bg1">
                      <a:lumMod val="95000"/>
                    </a:schemeClr>
                  </a:solidFill>
                  <a:latin typeface="Lato Light" panose="020F0302020204030203" pitchFamily="34" charset="0"/>
                </a:rPr>
                <a:t> Git dan </a:t>
              </a:r>
              <a:r>
                <a:rPr lang="en-ID" sz="1600" dirty="0" err="1">
                  <a:solidFill>
                    <a:schemeClr val="bg1">
                      <a:lumMod val="95000"/>
                    </a:schemeClr>
                  </a:solidFill>
                  <a:latin typeface="Lato Light" panose="020F0302020204030203" pitchFamily="34" charset="0"/>
                </a:rPr>
                <a:t>mengkonfigurasikannya</a:t>
              </a:r>
              <a:r>
                <a:rPr lang="en-ID" sz="1600" dirty="0">
                  <a:solidFill>
                    <a:schemeClr val="bg1">
                      <a:lumMod val="95000"/>
                    </a:schemeClr>
                  </a:solidFill>
                  <a:latin typeface="Lato Light" panose="020F0302020204030203" pitchFamily="34" charset="0"/>
                </a:rPr>
                <a:t> di Android 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0747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1D8873-507C-4BFC-BD5F-A7A8C2A74A07}"/>
              </a:ext>
            </a:extLst>
          </p:cNvPr>
          <p:cNvSpPr txBox="1"/>
          <p:nvPr/>
        </p:nvSpPr>
        <p:spPr>
          <a:xfrm>
            <a:off x="2890636" y="2875002"/>
            <a:ext cx="64107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spc="300" dirty="0">
                <a:solidFill>
                  <a:srgbClr val="FFFFFF"/>
                </a:solidFill>
                <a:latin typeface="Montserrat Black" panose="00000A00000000000000" pitchFamily="2" charset="0"/>
              </a:rPr>
              <a:t>STUDY </a:t>
            </a:r>
            <a:r>
              <a:rPr lang="en-US" sz="6600" spc="300" dirty="0">
                <a:solidFill>
                  <a:srgbClr val="FFE91C"/>
                </a:solidFill>
                <a:latin typeface="Montserrat Black" panose="00000A00000000000000" pitchFamily="2" charset="0"/>
              </a:rPr>
              <a:t>PLAN</a:t>
            </a:r>
            <a:endParaRPr lang="en-ID" sz="6600" spc="300" dirty="0">
              <a:solidFill>
                <a:srgbClr val="FFE91C"/>
              </a:solidFill>
              <a:latin typeface="Montserrat Black" panose="00000A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7EE36E-1C5C-4706-950C-2E20968B8A91}"/>
              </a:ext>
            </a:extLst>
          </p:cNvPr>
          <p:cNvGrpSpPr/>
          <p:nvPr/>
        </p:nvGrpSpPr>
        <p:grpSpPr>
          <a:xfrm>
            <a:off x="1774209" y="900535"/>
            <a:ext cx="3896239" cy="646331"/>
            <a:chOff x="1774209" y="900535"/>
            <a:chExt cx="3896239" cy="64633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EEEDD0A-03B9-4127-9DAB-70F329433916}"/>
                </a:ext>
              </a:extLst>
            </p:cNvPr>
            <p:cNvSpPr/>
            <p:nvPr/>
          </p:nvSpPr>
          <p:spPr>
            <a:xfrm>
              <a:off x="1774209" y="900535"/>
              <a:ext cx="477889" cy="477889"/>
            </a:xfrm>
            <a:prstGeom prst="ellipse">
              <a:avLst/>
            </a:prstGeom>
            <a:solidFill>
              <a:srgbClr val="FFE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F2228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1</a:t>
              </a:r>
              <a:endParaRPr lang="en-ID" dirty="0">
                <a:solidFill>
                  <a:srgbClr val="1F2228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DBBC2B-DF90-43F0-AA39-FD4AA7E26731}"/>
                </a:ext>
              </a:extLst>
            </p:cNvPr>
            <p:cNvSpPr txBox="1"/>
            <p:nvPr/>
          </p:nvSpPr>
          <p:spPr>
            <a:xfrm>
              <a:off x="2258937" y="900535"/>
              <a:ext cx="34115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Study Plan :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adalah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rencana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anda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</a:p>
            <a:p>
              <a:pPr algn="ctr"/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untuk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menyelesaikan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challenge</a:t>
              </a:r>
              <a:endParaRPr lang="en-ID" dirty="0">
                <a:solidFill>
                  <a:schemeClr val="bg1">
                    <a:lumMod val="75000"/>
                  </a:schemeClr>
                </a:solidFill>
                <a:latin typeface="Lato Light" panose="020F0302020204030203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BBD9FD-12C4-4CF3-A95A-486239B2686F}"/>
              </a:ext>
            </a:extLst>
          </p:cNvPr>
          <p:cNvGrpSpPr/>
          <p:nvPr/>
        </p:nvGrpSpPr>
        <p:grpSpPr>
          <a:xfrm>
            <a:off x="7353245" y="1887769"/>
            <a:ext cx="3667016" cy="646331"/>
            <a:chOff x="1774209" y="900535"/>
            <a:chExt cx="3667016" cy="64633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9D5E21B-DD03-4E41-87FB-8188C5025839}"/>
                </a:ext>
              </a:extLst>
            </p:cNvPr>
            <p:cNvSpPr/>
            <p:nvPr/>
          </p:nvSpPr>
          <p:spPr>
            <a:xfrm>
              <a:off x="1774209" y="900535"/>
              <a:ext cx="477889" cy="477889"/>
            </a:xfrm>
            <a:prstGeom prst="ellipse">
              <a:avLst/>
            </a:prstGeom>
            <a:solidFill>
              <a:srgbClr val="FFE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F2228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2</a:t>
              </a:r>
              <a:endParaRPr lang="en-ID" dirty="0">
                <a:solidFill>
                  <a:srgbClr val="1F2228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201150-0EFA-4394-8ADC-C79B2B9B0E51}"/>
                </a:ext>
              </a:extLst>
            </p:cNvPr>
            <p:cNvSpPr txBox="1"/>
            <p:nvPr/>
          </p:nvSpPr>
          <p:spPr>
            <a:xfrm>
              <a:off x="2488172" y="900535"/>
              <a:ext cx="29530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Dibuat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berkelompok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setelah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Lato Light" panose="020F0302020204030203" pitchFamily="34" charset="0"/>
              </a:endParaRPr>
            </a:p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challenge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diumumkan</a:t>
              </a:r>
              <a:endParaRPr lang="en-ID" dirty="0">
                <a:solidFill>
                  <a:schemeClr val="bg1">
                    <a:lumMod val="75000"/>
                  </a:schemeClr>
                </a:solidFill>
                <a:latin typeface="Lato Light" panose="020F0302020204030203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E70507-2815-42E2-A4B3-0F9D269CD4CF}"/>
              </a:ext>
            </a:extLst>
          </p:cNvPr>
          <p:cNvGrpSpPr/>
          <p:nvPr/>
        </p:nvGrpSpPr>
        <p:grpSpPr>
          <a:xfrm>
            <a:off x="6706074" y="4492342"/>
            <a:ext cx="3873815" cy="646331"/>
            <a:chOff x="1774209" y="900535"/>
            <a:chExt cx="3873815" cy="64633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37C0DC-F3DE-47F1-AE13-7B53FD703327}"/>
                </a:ext>
              </a:extLst>
            </p:cNvPr>
            <p:cNvSpPr/>
            <p:nvPr/>
          </p:nvSpPr>
          <p:spPr>
            <a:xfrm>
              <a:off x="1774209" y="900535"/>
              <a:ext cx="477889" cy="477889"/>
            </a:xfrm>
            <a:prstGeom prst="ellipse">
              <a:avLst/>
            </a:prstGeom>
            <a:solidFill>
              <a:srgbClr val="FFE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F2228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3</a:t>
              </a:r>
              <a:endParaRPr lang="en-ID" dirty="0">
                <a:solidFill>
                  <a:srgbClr val="1F2228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243DC3-89AC-4570-A307-44EEBCF90544}"/>
                </a:ext>
              </a:extLst>
            </p:cNvPr>
            <p:cNvSpPr txBox="1"/>
            <p:nvPr/>
          </p:nvSpPr>
          <p:spPr>
            <a:xfrm>
              <a:off x="2281398" y="900535"/>
              <a:ext cx="33666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Berisi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perkiraan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langkah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belajar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</a:p>
            <a:p>
              <a:pPr algn="ctr"/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untuk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menyelesaikan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masalah</a:t>
              </a:r>
              <a:endParaRPr lang="en-ID" dirty="0">
                <a:solidFill>
                  <a:schemeClr val="bg1">
                    <a:lumMod val="75000"/>
                  </a:schemeClr>
                </a:solidFill>
                <a:latin typeface="Lato Light" panose="020F03020202040302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EE5E32-118B-4061-97CB-4CCC272FABF8}"/>
              </a:ext>
            </a:extLst>
          </p:cNvPr>
          <p:cNvGrpSpPr/>
          <p:nvPr/>
        </p:nvGrpSpPr>
        <p:grpSpPr>
          <a:xfrm>
            <a:off x="677838" y="4084955"/>
            <a:ext cx="3945156" cy="646331"/>
            <a:chOff x="1774209" y="900535"/>
            <a:chExt cx="3945156" cy="64633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7B035E7-F14E-42D9-9CD2-2F41A1783725}"/>
                </a:ext>
              </a:extLst>
            </p:cNvPr>
            <p:cNvSpPr/>
            <p:nvPr/>
          </p:nvSpPr>
          <p:spPr>
            <a:xfrm>
              <a:off x="1774209" y="900535"/>
              <a:ext cx="477889" cy="477889"/>
            </a:xfrm>
            <a:prstGeom prst="ellipse">
              <a:avLst/>
            </a:prstGeom>
            <a:solidFill>
              <a:srgbClr val="FFE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F2228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4</a:t>
              </a:r>
              <a:endParaRPr lang="en-ID" dirty="0">
                <a:solidFill>
                  <a:srgbClr val="1F2228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949625-5863-4360-B572-46C693900999}"/>
                </a:ext>
              </a:extLst>
            </p:cNvPr>
            <p:cNvSpPr txBox="1"/>
            <p:nvPr/>
          </p:nvSpPr>
          <p:spPr>
            <a:xfrm>
              <a:off x="2210071" y="900535"/>
              <a:ext cx="35092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Bisa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berupa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tutorial, video tutorial</a:t>
              </a:r>
            </a:p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Online </a:t>
              </a:r>
              <a:endParaRPr lang="en-ID" dirty="0">
                <a:solidFill>
                  <a:schemeClr val="bg1">
                    <a:lumMod val="75000"/>
                  </a:schemeClr>
                </a:solidFill>
                <a:latin typeface="Lato Light" panose="020F030202020403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F3C9C7-A59F-4E5C-8D71-ECDF018A560F}"/>
              </a:ext>
            </a:extLst>
          </p:cNvPr>
          <p:cNvGrpSpPr/>
          <p:nvPr/>
        </p:nvGrpSpPr>
        <p:grpSpPr>
          <a:xfrm>
            <a:off x="3238807" y="5449877"/>
            <a:ext cx="4165432" cy="477889"/>
            <a:chOff x="1774209" y="900535"/>
            <a:chExt cx="4165432" cy="47788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A2D999E-F182-48EB-94BF-1A095CAE727A}"/>
                </a:ext>
              </a:extLst>
            </p:cNvPr>
            <p:cNvSpPr/>
            <p:nvPr/>
          </p:nvSpPr>
          <p:spPr>
            <a:xfrm>
              <a:off x="1774209" y="900535"/>
              <a:ext cx="477889" cy="477889"/>
            </a:xfrm>
            <a:prstGeom prst="ellipse">
              <a:avLst/>
            </a:prstGeom>
            <a:solidFill>
              <a:srgbClr val="FFE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F2228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5</a:t>
              </a:r>
              <a:endParaRPr lang="en-ID" dirty="0">
                <a:solidFill>
                  <a:srgbClr val="1F2228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DD9EC6-FDD2-4552-A8C3-44F0EC161E81}"/>
                </a:ext>
              </a:extLst>
            </p:cNvPr>
            <p:cNvSpPr txBox="1"/>
            <p:nvPr/>
          </p:nvSpPr>
          <p:spPr>
            <a:xfrm>
              <a:off x="2247604" y="938590"/>
              <a:ext cx="3692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Dibuat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dalam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waktu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10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s.d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 15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Lato Light" panose="020F0302020204030203" pitchFamily="34" charset="0"/>
                </a:rPr>
                <a:t>menit</a:t>
              </a:r>
              <a:endParaRPr lang="en-ID" dirty="0">
                <a:solidFill>
                  <a:schemeClr val="bg1">
                    <a:lumMod val="75000"/>
                  </a:schemeClr>
                </a:solidFill>
                <a:latin typeface="Lato Light" panose="020F03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28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80B89A2-53CD-4B08-BF27-F2B53831744D}"/>
              </a:ext>
            </a:extLst>
          </p:cNvPr>
          <p:cNvSpPr/>
          <p:nvPr/>
        </p:nvSpPr>
        <p:spPr>
          <a:xfrm>
            <a:off x="-187879" y="-46526"/>
            <a:ext cx="2694934" cy="6305266"/>
          </a:xfrm>
          <a:custGeom>
            <a:avLst/>
            <a:gdLst>
              <a:gd name="connsiteX0" fmla="*/ 0 w 2694934"/>
              <a:gd name="connsiteY0" fmla="*/ 6305266 h 6305266"/>
              <a:gd name="connsiteX1" fmla="*/ 1583140 w 2694934"/>
              <a:gd name="connsiteY1" fmla="*/ 5240740 h 6305266"/>
              <a:gd name="connsiteX2" fmla="*/ 1965278 w 2694934"/>
              <a:gd name="connsiteY2" fmla="*/ 3330054 h 6305266"/>
              <a:gd name="connsiteX3" fmla="*/ 2688609 w 2694934"/>
              <a:gd name="connsiteY3" fmla="*/ 1282890 h 6305266"/>
              <a:gd name="connsiteX4" fmla="*/ 1514902 w 2694934"/>
              <a:gd name="connsiteY4" fmla="*/ 668740 h 6305266"/>
              <a:gd name="connsiteX5" fmla="*/ 873457 w 2694934"/>
              <a:gd name="connsiteY5" fmla="*/ 0 h 630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4934" h="6305266">
                <a:moveTo>
                  <a:pt x="0" y="6305266"/>
                </a:moveTo>
                <a:cubicBezTo>
                  <a:pt x="627797" y="6020937"/>
                  <a:pt x="1255594" y="5736609"/>
                  <a:pt x="1583140" y="5240740"/>
                </a:cubicBezTo>
                <a:cubicBezTo>
                  <a:pt x="1910686" y="4744871"/>
                  <a:pt x="1781033" y="3989696"/>
                  <a:pt x="1965278" y="3330054"/>
                </a:cubicBezTo>
                <a:cubicBezTo>
                  <a:pt x="2149523" y="2670412"/>
                  <a:pt x="2763672" y="1726442"/>
                  <a:pt x="2688609" y="1282890"/>
                </a:cubicBezTo>
                <a:cubicBezTo>
                  <a:pt x="2613546" y="839338"/>
                  <a:pt x="1817427" y="882555"/>
                  <a:pt x="1514902" y="668740"/>
                </a:cubicBezTo>
                <a:cubicBezTo>
                  <a:pt x="1212377" y="454925"/>
                  <a:pt x="1137314" y="97809"/>
                  <a:pt x="873457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E22AFE2-5715-4A36-AFD2-16A51D16B44E}"/>
              </a:ext>
            </a:extLst>
          </p:cNvPr>
          <p:cNvSpPr/>
          <p:nvPr/>
        </p:nvSpPr>
        <p:spPr>
          <a:xfrm>
            <a:off x="-425413" y="183083"/>
            <a:ext cx="2482302" cy="5527343"/>
          </a:xfrm>
          <a:custGeom>
            <a:avLst/>
            <a:gdLst>
              <a:gd name="connsiteX0" fmla="*/ 0 w 2482302"/>
              <a:gd name="connsiteY0" fmla="*/ 5527343 h 5527343"/>
              <a:gd name="connsiteX1" fmla="*/ 1351128 w 2482302"/>
              <a:gd name="connsiteY1" fmla="*/ 4844955 h 5527343"/>
              <a:gd name="connsiteX2" fmla="*/ 1037230 w 2482302"/>
              <a:gd name="connsiteY2" fmla="*/ 3220871 h 5527343"/>
              <a:gd name="connsiteX3" fmla="*/ 1678675 w 2482302"/>
              <a:gd name="connsiteY3" fmla="*/ 2238232 h 5527343"/>
              <a:gd name="connsiteX4" fmla="*/ 2470245 w 2482302"/>
              <a:gd name="connsiteY4" fmla="*/ 955343 h 5527343"/>
              <a:gd name="connsiteX5" fmla="*/ 1023582 w 2482302"/>
              <a:gd name="connsiteY5" fmla="*/ 1282889 h 5527343"/>
              <a:gd name="connsiteX6" fmla="*/ 723331 w 2482302"/>
              <a:gd name="connsiteY6" fmla="*/ 259307 h 5527343"/>
              <a:gd name="connsiteX7" fmla="*/ 286603 w 2482302"/>
              <a:gd name="connsiteY7" fmla="*/ 0 h 552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2302" h="5527343">
                <a:moveTo>
                  <a:pt x="0" y="5527343"/>
                </a:moveTo>
                <a:cubicBezTo>
                  <a:pt x="589128" y="5378355"/>
                  <a:pt x="1178256" y="5229367"/>
                  <a:pt x="1351128" y="4844955"/>
                </a:cubicBezTo>
                <a:cubicBezTo>
                  <a:pt x="1524000" y="4460543"/>
                  <a:pt x="982639" y="3655325"/>
                  <a:pt x="1037230" y="3220871"/>
                </a:cubicBezTo>
                <a:cubicBezTo>
                  <a:pt x="1091821" y="2786417"/>
                  <a:pt x="1439839" y="2615820"/>
                  <a:pt x="1678675" y="2238232"/>
                </a:cubicBezTo>
                <a:cubicBezTo>
                  <a:pt x="1917511" y="1860644"/>
                  <a:pt x="2579427" y="1114567"/>
                  <a:pt x="2470245" y="955343"/>
                </a:cubicBezTo>
                <a:cubicBezTo>
                  <a:pt x="2361063" y="796119"/>
                  <a:pt x="1314734" y="1398895"/>
                  <a:pt x="1023582" y="1282889"/>
                </a:cubicBezTo>
                <a:cubicBezTo>
                  <a:pt x="732430" y="1166883"/>
                  <a:pt x="846161" y="473122"/>
                  <a:pt x="723331" y="259307"/>
                </a:cubicBezTo>
                <a:cubicBezTo>
                  <a:pt x="600501" y="45492"/>
                  <a:pt x="432179" y="22746"/>
                  <a:pt x="28660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C26A3B8-52B0-458A-83C3-3F8CB62A7276}"/>
              </a:ext>
            </a:extLst>
          </p:cNvPr>
          <p:cNvSpPr/>
          <p:nvPr/>
        </p:nvSpPr>
        <p:spPr>
          <a:xfrm>
            <a:off x="-144393" y="359023"/>
            <a:ext cx="710404" cy="4776716"/>
          </a:xfrm>
          <a:custGeom>
            <a:avLst/>
            <a:gdLst>
              <a:gd name="connsiteX0" fmla="*/ 0 w 710404"/>
              <a:gd name="connsiteY0" fmla="*/ 4776716 h 4776716"/>
              <a:gd name="connsiteX1" fmla="*/ 477671 w 710404"/>
              <a:gd name="connsiteY1" fmla="*/ 3698543 h 4776716"/>
              <a:gd name="connsiteX2" fmla="*/ 709683 w 710404"/>
              <a:gd name="connsiteY2" fmla="*/ 1924334 h 4776716"/>
              <a:gd name="connsiteX3" fmla="*/ 409432 w 710404"/>
              <a:gd name="connsiteY3" fmla="*/ 982639 h 4776716"/>
              <a:gd name="connsiteX4" fmla="*/ 395785 w 710404"/>
              <a:gd name="connsiteY4" fmla="*/ 327546 h 4776716"/>
              <a:gd name="connsiteX5" fmla="*/ 163773 w 710404"/>
              <a:gd name="connsiteY5" fmla="*/ 0 h 477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0404" h="4776716">
                <a:moveTo>
                  <a:pt x="0" y="4776716"/>
                </a:moveTo>
                <a:cubicBezTo>
                  <a:pt x="179695" y="4475328"/>
                  <a:pt x="359391" y="4173940"/>
                  <a:pt x="477671" y="3698543"/>
                </a:cubicBezTo>
                <a:cubicBezTo>
                  <a:pt x="595952" y="3223146"/>
                  <a:pt x="721056" y="2376985"/>
                  <a:pt x="709683" y="1924334"/>
                </a:cubicBezTo>
                <a:cubicBezTo>
                  <a:pt x="698310" y="1471683"/>
                  <a:pt x="461748" y="1248770"/>
                  <a:pt x="409432" y="982639"/>
                </a:cubicBezTo>
                <a:cubicBezTo>
                  <a:pt x="357116" y="716508"/>
                  <a:pt x="436728" y="491319"/>
                  <a:pt x="395785" y="327546"/>
                </a:cubicBezTo>
                <a:cubicBezTo>
                  <a:pt x="354842" y="163773"/>
                  <a:pt x="261582" y="36394"/>
                  <a:pt x="163773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6033-B156-427B-BB3C-9A6C1D10718F}"/>
              </a:ext>
            </a:extLst>
          </p:cNvPr>
          <p:cNvSpPr/>
          <p:nvPr/>
        </p:nvSpPr>
        <p:spPr>
          <a:xfrm>
            <a:off x="12642166" y="183083"/>
            <a:ext cx="576776" cy="717452"/>
          </a:xfrm>
          <a:prstGeom prst="rect">
            <a:avLst/>
          </a:prstGeom>
          <a:solidFill>
            <a:srgbClr val="1F2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0917F-9BE7-4D68-97BE-EED2BB092BEA}"/>
              </a:ext>
            </a:extLst>
          </p:cNvPr>
          <p:cNvSpPr/>
          <p:nvPr/>
        </p:nvSpPr>
        <p:spPr>
          <a:xfrm>
            <a:off x="12642166" y="1892615"/>
            <a:ext cx="576776" cy="717452"/>
          </a:xfrm>
          <a:prstGeom prst="rect">
            <a:avLst/>
          </a:prstGeom>
          <a:solidFill>
            <a:srgbClr val="FFE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F0134A-5A7A-4139-BA58-C234D0574B90}"/>
              </a:ext>
            </a:extLst>
          </p:cNvPr>
          <p:cNvSpPr/>
          <p:nvPr/>
        </p:nvSpPr>
        <p:spPr>
          <a:xfrm>
            <a:off x="12642166" y="1037849"/>
            <a:ext cx="576776" cy="7174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ED15-9F1E-49B8-B9B1-F5D473FF9AC2}"/>
              </a:ext>
            </a:extLst>
          </p:cNvPr>
          <p:cNvSpPr/>
          <p:nvPr/>
        </p:nvSpPr>
        <p:spPr>
          <a:xfrm>
            <a:off x="12642166" y="2747381"/>
            <a:ext cx="576776" cy="717452"/>
          </a:xfrm>
          <a:prstGeom prst="rect">
            <a:avLst/>
          </a:prstGeom>
          <a:solidFill>
            <a:srgbClr val="828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6FB61C7-DB22-41E8-A40B-BEFBD7D3A7D5}"/>
              </a:ext>
            </a:extLst>
          </p:cNvPr>
          <p:cNvSpPr/>
          <p:nvPr/>
        </p:nvSpPr>
        <p:spPr>
          <a:xfrm>
            <a:off x="9574990" y="1828557"/>
            <a:ext cx="2729552" cy="5254388"/>
          </a:xfrm>
          <a:custGeom>
            <a:avLst/>
            <a:gdLst>
              <a:gd name="connsiteX0" fmla="*/ 0 w 2729552"/>
              <a:gd name="connsiteY0" fmla="*/ 5254388 h 5254388"/>
              <a:gd name="connsiteX1" fmla="*/ 504967 w 2729552"/>
              <a:gd name="connsiteY1" fmla="*/ 4148919 h 5254388"/>
              <a:gd name="connsiteX2" fmla="*/ 2115403 w 2729552"/>
              <a:gd name="connsiteY2" fmla="*/ 3029803 h 5254388"/>
              <a:gd name="connsiteX3" fmla="*/ 2279176 w 2729552"/>
              <a:gd name="connsiteY3" fmla="*/ 1337480 h 5254388"/>
              <a:gd name="connsiteX4" fmla="*/ 2729552 w 2729552"/>
              <a:gd name="connsiteY4" fmla="*/ 0 h 525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552" h="5254388">
                <a:moveTo>
                  <a:pt x="0" y="5254388"/>
                </a:moveTo>
                <a:cubicBezTo>
                  <a:pt x="76200" y="4887035"/>
                  <a:pt x="152400" y="4519683"/>
                  <a:pt x="504967" y="4148919"/>
                </a:cubicBezTo>
                <a:cubicBezTo>
                  <a:pt x="857534" y="3778155"/>
                  <a:pt x="1819702" y="3498376"/>
                  <a:pt x="2115403" y="3029803"/>
                </a:cubicBezTo>
                <a:cubicBezTo>
                  <a:pt x="2411104" y="2561230"/>
                  <a:pt x="2176818" y="1842447"/>
                  <a:pt x="2279176" y="1337480"/>
                </a:cubicBezTo>
                <a:cubicBezTo>
                  <a:pt x="2381534" y="832513"/>
                  <a:pt x="2579427" y="334370"/>
                  <a:pt x="2729552" y="0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491BAB4-47A2-4762-B9F9-EEE54ADD6A8C}"/>
              </a:ext>
            </a:extLst>
          </p:cNvPr>
          <p:cNvSpPr/>
          <p:nvPr/>
        </p:nvSpPr>
        <p:spPr>
          <a:xfrm>
            <a:off x="10340944" y="5918494"/>
            <a:ext cx="2019868" cy="939506"/>
          </a:xfrm>
          <a:custGeom>
            <a:avLst/>
            <a:gdLst>
              <a:gd name="connsiteX0" fmla="*/ 0 w 2019868"/>
              <a:gd name="connsiteY0" fmla="*/ 939506 h 939506"/>
              <a:gd name="connsiteX1" fmla="*/ 1023582 w 2019868"/>
              <a:gd name="connsiteY1" fmla="*/ 25106 h 939506"/>
              <a:gd name="connsiteX2" fmla="*/ 2019868 w 2019868"/>
              <a:gd name="connsiteY2" fmla="*/ 229823 h 93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868" h="939506">
                <a:moveTo>
                  <a:pt x="0" y="939506"/>
                </a:moveTo>
                <a:cubicBezTo>
                  <a:pt x="343468" y="541446"/>
                  <a:pt x="686937" y="143386"/>
                  <a:pt x="1023582" y="25106"/>
                </a:cubicBezTo>
                <a:cubicBezTo>
                  <a:pt x="1360227" y="-93175"/>
                  <a:pt x="1821976" y="245745"/>
                  <a:pt x="2019868" y="229823"/>
                </a:cubicBezTo>
              </a:path>
            </a:pathLst>
          </a:custGeom>
          <a:noFill/>
          <a:ln>
            <a:solidFill>
              <a:srgbClr val="8284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54D6DD-A9EB-4882-9A55-927D3F4B4BE4}"/>
              </a:ext>
            </a:extLst>
          </p:cNvPr>
          <p:cNvGrpSpPr/>
          <p:nvPr/>
        </p:nvGrpSpPr>
        <p:grpSpPr>
          <a:xfrm>
            <a:off x="2421757" y="2090172"/>
            <a:ext cx="7348487" cy="2677656"/>
            <a:chOff x="2421757" y="2875002"/>
            <a:chExt cx="7348487" cy="267765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1D8873-507C-4BFC-BD5F-A7A8C2A74A07}"/>
                </a:ext>
              </a:extLst>
            </p:cNvPr>
            <p:cNvSpPr txBox="1"/>
            <p:nvPr/>
          </p:nvSpPr>
          <p:spPr>
            <a:xfrm>
              <a:off x="2421757" y="2875002"/>
              <a:ext cx="734848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6600" spc="300" dirty="0">
                  <a:solidFill>
                    <a:srgbClr val="FFFFFF"/>
                  </a:solidFill>
                  <a:latin typeface="Montserrat Black" panose="00000A00000000000000" pitchFamily="2" charset="0"/>
                </a:rPr>
                <a:t>CHALLENGE</a:t>
              </a:r>
              <a:r>
                <a:rPr lang="en-US" sz="6600" spc="300" dirty="0">
                  <a:solidFill>
                    <a:srgbClr val="FFFFFF"/>
                  </a:solidFill>
                  <a:latin typeface="Montserrat Black" panose="00000A00000000000000" pitchFamily="2" charset="0"/>
                </a:rPr>
                <a:t> </a:t>
              </a:r>
              <a:r>
                <a:rPr lang="en-US" sz="6600" spc="300" dirty="0">
                  <a:solidFill>
                    <a:srgbClr val="FFE91C"/>
                  </a:solidFill>
                  <a:latin typeface="Montserrat Black" panose="00000A00000000000000" pitchFamily="2" charset="0"/>
                </a:rPr>
                <a:t>01</a:t>
              </a:r>
              <a:endParaRPr lang="en-ID" sz="6600" spc="300" dirty="0">
                <a:solidFill>
                  <a:srgbClr val="FFE91C"/>
                </a:solidFill>
                <a:latin typeface="Montserrat Black" panose="00000A00000000000000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DFD1AC0-B0CB-4BDC-9FDC-ED0E65F2193E}"/>
                </a:ext>
              </a:extLst>
            </p:cNvPr>
            <p:cNvSpPr txBox="1"/>
            <p:nvPr/>
          </p:nvSpPr>
          <p:spPr>
            <a:xfrm>
              <a:off x="2647781" y="3982998"/>
              <a:ext cx="689644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“</a:t>
              </a:r>
              <a:r>
                <a:rPr lang="en-ID" sz="2400" dirty="0" err="1">
                  <a:solidFill>
                    <a:schemeClr val="bg1">
                      <a:lumMod val="9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Mahasiswa</a:t>
              </a:r>
              <a:r>
                <a:rPr lang="en-ID" sz="2400" dirty="0">
                  <a:solidFill>
                    <a:schemeClr val="bg1">
                      <a:lumMod val="9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en-ID" sz="2400" dirty="0" err="1">
                  <a:solidFill>
                    <a:schemeClr val="bg1">
                      <a:lumMod val="9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mampu</a:t>
              </a:r>
              <a:r>
                <a:rPr lang="en-ID" sz="2400" dirty="0">
                  <a:solidFill>
                    <a:schemeClr val="bg1">
                      <a:lumMod val="9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en-ID" sz="2400" dirty="0" err="1">
                  <a:solidFill>
                    <a:schemeClr val="bg1">
                      <a:lumMod val="9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menginstall</a:t>
              </a:r>
              <a:r>
                <a:rPr lang="en-ID" sz="2400" dirty="0">
                  <a:solidFill>
                    <a:schemeClr val="bg1">
                      <a:lumMod val="9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Android Studio, </a:t>
              </a:r>
            </a:p>
            <a:p>
              <a:pPr algn="ctr"/>
              <a:r>
                <a:rPr lang="en-ID" sz="2400" dirty="0">
                  <a:solidFill>
                    <a:schemeClr val="bg1">
                      <a:lumMod val="9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Android SDK, dan </a:t>
              </a:r>
              <a:r>
                <a:rPr lang="en-ID" sz="2400" dirty="0" err="1">
                  <a:solidFill>
                    <a:schemeClr val="bg1">
                      <a:lumMod val="9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konfigurasi</a:t>
              </a:r>
              <a:r>
                <a:rPr lang="en-ID" sz="2400" dirty="0">
                  <a:solidFill>
                    <a:schemeClr val="bg1">
                      <a:lumMod val="9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id-ID" sz="2400" dirty="0">
                  <a:solidFill>
                    <a:schemeClr val="bg1">
                      <a:lumMod val="9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project android </a:t>
              </a:r>
              <a:endParaRPr lang="en-US" sz="2400" dirty="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algn="ctr"/>
              <a:r>
                <a:rPr lang="id-ID" sz="2400">
                  <a:solidFill>
                    <a:schemeClr val="bg1">
                      <a:lumMod val="9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menggunakan Java</a:t>
              </a:r>
              <a:r>
                <a:rPr lang="en-ID" sz="2400">
                  <a:solidFill>
                    <a:schemeClr val="bg1">
                      <a:lumMod val="9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”</a:t>
              </a:r>
              <a:endParaRPr lang="en-ID" sz="2400" dirty="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algn="ctr"/>
              <a:endParaRPr lang="en-ID" sz="2400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AEE1F97-52ED-4B82-8628-08734C9A1022}"/>
              </a:ext>
            </a:extLst>
          </p:cNvPr>
          <p:cNvSpPr txBox="1"/>
          <p:nvPr/>
        </p:nvSpPr>
        <p:spPr>
          <a:xfrm>
            <a:off x="4142904" y="5133664"/>
            <a:ext cx="396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 </a:t>
            </a:r>
            <a:r>
              <a:rPr lang="en-US" dirty="0" err="1">
                <a:solidFill>
                  <a:srgbClr val="FFFF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Menit</a:t>
            </a:r>
            <a:r>
              <a:rPr lang="en-US" dirty="0">
                <a:solidFill>
                  <a:srgbClr val="FFFF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untuk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membuat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Study Plan</a:t>
            </a:r>
            <a:endParaRPr lang="en-ID" dirty="0">
              <a:solidFill>
                <a:schemeClr val="bg1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218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2753</TotalTime>
  <Words>237</Words>
  <Application>Microsoft Macintosh PowerPoint</Application>
  <PresentationFormat>Widescreen</PresentationFormat>
  <Paragraphs>75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Lato Light</vt:lpstr>
      <vt:lpstr>Montserrat Black</vt:lpstr>
      <vt:lpstr>Open Sans Light</vt:lpstr>
      <vt:lpstr>Roboto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Putra Prima</dc:creator>
  <cp:lastModifiedBy>Putra Prima</cp:lastModifiedBy>
  <cp:revision>48</cp:revision>
  <dcterms:created xsi:type="dcterms:W3CDTF">2020-07-11T05:54:11Z</dcterms:created>
  <dcterms:modified xsi:type="dcterms:W3CDTF">2020-07-30T00:51:02Z</dcterms:modified>
</cp:coreProperties>
</file>